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96" r:id="rId3"/>
    <p:sldId id="276" r:id="rId4"/>
    <p:sldId id="280" r:id="rId5"/>
    <p:sldId id="304" r:id="rId6"/>
    <p:sldId id="301" r:id="rId7"/>
    <p:sldId id="300" r:id="rId8"/>
    <p:sldId id="303" r:id="rId9"/>
    <p:sldId id="279" r:id="rId10"/>
    <p:sldId id="302" r:id="rId11"/>
    <p:sldId id="295" r:id="rId12"/>
    <p:sldId id="285" r:id="rId13"/>
    <p:sldId id="294" r:id="rId14"/>
    <p:sldId id="287" r:id="rId15"/>
    <p:sldId id="297" r:id="rId16"/>
    <p:sldId id="288" r:id="rId17"/>
    <p:sldId id="290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03604C-1076-49F6-A07A-C39AF956B8CA}" v="132" dt="2018-12-19T21:52:39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06" autoAdjust="0"/>
  </p:normalViewPr>
  <p:slideViewPr>
    <p:cSldViewPr snapToGrid="0" showGuides="1">
      <p:cViewPr>
        <p:scale>
          <a:sx n="66" d="100"/>
          <a:sy n="66" d="100"/>
        </p:scale>
        <p:origin x="816" y="-2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Registration – </a:t>
            </a:r>
            <a:r>
              <a:rPr lang="en-US" sz="2400" b="1" dirty="0"/>
              <a:t>recommend</a:t>
            </a:r>
            <a:r>
              <a:rPr lang="en-US" sz="2400" dirty="0"/>
              <a:t> per patient based on our prediction modules.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Smart Chatbot.</a:t>
            </a:r>
            <a:endParaRPr lang="he-IL" sz="2400" dirty="0"/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dirty="0"/>
              <a:t>Low cost of development ad maintenance.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dirty="0"/>
              <a:t>Initiate chats– feedback. 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b="1" dirty="0"/>
              <a:t>Collecting data</a:t>
            </a:r>
            <a:r>
              <a:rPr lang="en-US" sz="2400" dirty="0"/>
              <a:t>, updating prediction modules.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dirty="0"/>
              <a:t>Suggest </a:t>
            </a:r>
            <a:r>
              <a:rPr lang="en-US" sz="2400" b="1" dirty="0"/>
              <a:t>smart re-scheduling</a:t>
            </a:r>
            <a:r>
              <a:rPr lang="en-US" sz="2400" dirty="0"/>
              <a:t>.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dirty="0"/>
              <a:t>Last resort – human response.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Enrich our data from the costumers data 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94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20-Dec-18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830997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No-Show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201984" y="2320319"/>
            <a:ext cx="1788029" cy="150614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368297" y="386149"/>
            <a:ext cx="11404603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Model- Random Forest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C3E0C6-001B-4A71-864F-02922CD10DEF}"/>
              </a:ext>
            </a:extLst>
          </p:cNvPr>
          <p:cNvSpPr/>
          <p:nvPr/>
        </p:nvSpPr>
        <p:spPr>
          <a:xfrm>
            <a:off x="368297" y="1806674"/>
            <a:ext cx="4987474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200" dirty="0"/>
              <a:t>Big Tree To 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Precision 28%-&gt;28%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Recall 87% -&gt; 94%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14D586-6236-4709-9977-978FA66CF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889" y="1470887"/>
            <a:ext cx="5800725" cy="39162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72C933-C6E1-4D1A-BE8F-418CD704BFB4}"/>
              </a:ext>
            </a:extLst>
          </p:cNvPr>
          <p:cNvSpPr/>
          <p:nvPr/>
        </p:nvSpPr>
        <p:spPr>
          <a:xfrm>
            <a:off x="368297" y="5112826"/>
            <a:ext cx="7737478" cy="24622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200" b="1" dirty="0"/>
              <a:t>Future steps: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Data enrichment-&gt;improve precision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Use other prediction tools ( GBM… XGB)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309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3160"/>
            <a:ext cx="1173480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Business Plan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FAD125B-9A3B-49A4-B9EC-C8A6D3CF9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654" y="5061159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0123448-0B37-4226-B26C-A3081E614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47087" y="2520195"/>
            <a:ext cx="2434564" cy="205450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1AB5AC-284A-472B-B8E5-2F198F4E9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9" idx="3"/>
            <a:endCxn id="73" idx="2"/>
          </p:cNvCxnSpPr>
          <p:nvPr/>
        </p:nvCxnSpPr>
        <p:spPr>
          <a:xfrm flipV="1">
            <a:off x="2189430" y="3547448"/>
            <a:ext cx="2757657" cy="144941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5049409" y="3322897"/>
            <a:ext cx="214239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Product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6626225" y="1887596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9470FC-6EFC-4A55-8D78-005770DD6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9947" y="2885675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88943DC-C557-47AC-9690-9A7A21B25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8975" y="823138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A118CB-BE53-4FC7-A153-C09D5FABA5B5}"/>
              </a:ext>
            </a:extLst>
          </p:cNvPr>
          <p:cNvSpPr/>
          <p:nvPr/>
        </p:nvSpPr>
        <p:spPr>
          <a:xfrm>
            <a:off x="787003" y="1462999"/>
            <a:ext cx="137160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/>
              <a:t>Registration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37DCDA-8771-4381-A63F-E4AFCC485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6"/>
            <a:endCxn id="73" idx="2"/>
          </p:cNvCxnSpPr>
          <p:nvPr/>
        </p:nvCxnSpPr>
        <p:spPr>
          <a:xfrm>
            <a:off x="2276475" y="1616888"/>
            <a:ext cx="2670612" cy="193056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9BCE2E7-8C69-4F2E-91B4-DF9386B78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1" idx="6"/>
            <a:endCxn id="73" idx="2"/>
          </p:cNvCxnSpPr>
          <p:nvPr/>
        </p:nvCxnSpPr>
        <p:spPr>
          <a:xfrm flipV="1">
            <a:off x="2259154" y="3547448"/>
            <a:ext cx="2687933" cy="2307461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93F5A05-4A8B-4904-A822-B15B3555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31506" y="4421095"/>
            <a:ext cx="568799" cy="478418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DB6BEFF-6C34-48E6-AD4F-A106FB9FE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9" idx="5"/>
            <a:endCxn id="94" idx="2"/>
          </p:cNvCxnSpPr>
          <p:nvPr/>
        </p:nvCxnSpPr>
        <p:spPr>
          <a:xfrm>
            <a:off x="2014963" y="4240691"/>
            <a:ext cx="753973" cy="181881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39728C-5F1C-4280-B0F8-1404BEFB4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209808" y="3287786"/>
            <a:ext cx="505754" cy="20981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B4DD78E-FB64-4A45-9FD5-AB345234C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5562" y="2778867"/>
            <a:ext cx="654127" cy="746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AF9CF9-2828-4727-A83D-4AC71CA1E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25424" y="4574701"/>
            <a:ext cx="654127" cy="746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E693089-FFE4-4938-9C20-9BC48F61C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68936" y="4049429"/>
            <a:ext cx="654127" cy="746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6E18F33-8D47-4D07-8F53-4EAAC8B7494E}"/>
              </a:ext>
            </a:extLst>
          </p:cNvPr>
          <p:cNvSpPr/>
          <p:nvPr/>
        </p:nvSpPr>
        <p:spPr>
          <a:xfrm>
            <a:off x="2738809" y="3060598"/>
            <a:ext cx="654127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200" dirty="0"/>
              <a:t>feedback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28EABB6-E665-48B4-8F00-CB64E4B306EB}"/>
              </a:ext>
            </a:extLst>
          </p:cNvPr>
          <p:cNvSpPr/>
          <p:nvPr/>
        </p:nvSpPr>
        <p:spPr>
          <a:xfrm>
            <a:off x="2287671" y="4901677"/>
            <a:ext cx="654127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200" dirty="0"/>
              <a:t>Collecting data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D8D72BC-D83A-415B-9AA6-B9B1A3D57369}"/>
              </a:ext>
            </a:extLst>
          </p:cNvPr>
          <p:cNvSpPr/>
          <p:nvPr/>
        </p:nvSpPr>
        <p:spPr>
          <a:xfrm>
            <a:off x="2738809" y="4240691"/>
            <a:ext cx="654127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200" dirty="0"/>
              <a:t>human response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399CE2A-2F8B-4AE2-A967-67DBC17F6546}"/>
              </a:ext>
            </a:extLst>
          </p:cNvPr>
          <p:cNvSpPr/>
          <p:nvPr/>
        </p:nvSpPr>
        <p:spPr>
          <a:xfrm>
            <a:off x="636631" y="3538500"/>
            <a:ext cx="1552799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/>
              <a:t>Chatbot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5BF8F52-52EC-4CDC-AB9B-1E1928609974}"/>
              </a:ext>
            </a:extLst>
          </p:cNvPr>
          <p:cNvSpPr/>
          <p:nvPr/>
        </p:nvSpPr>
        <p:spPr>
          <a:xfrm>
            <a:off x="766702" y="5504330"/>
            <a:ext cx="1371600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/>
              <a:t>Data Enrichment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0D454CB-31D7-4CD7-88B1-A0C9F4ADF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05775" y="2753698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5EE764A-33D1-45D0-AE50-5041984ADABE}"/>
              </a:ext>
            </a:extLst>
          </p:cNvPr>
          <p:cNvSpPr/>
          <p:nvPr/>
        </p:nvSpPr>
        <p:spPr>
          <a:xfrm>
            <a:off x="8320430" y="3118128"/>
            <a:ext cx="1149815" cy="1046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 dirty="0"/>
              <a:t>More business opportunities</a:t>
            </a: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571B770-0419-46C2-B8B7-39AA7E297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3" idx="6"/>
            <a:endCxn id="131" idx="2"/>
          </p:cNvCxnSpPr>
          <p:nvPr/>
        </p:nvCxnSpPr>
        <p:spPr>
          <a:xfrm>
            <a:off x="7381651" y="3547448"/>
            <a:ext cx="724124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3A13DFAA-157E-4A8B-A005-B92F8F0CA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5663" y="1213197"/>
            <a:ext cx="1206919" cy="11958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1E8EE80-F45C-4B00-A8CE-EB5C20139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230337" y="2052139"/>
            <a:ext cx="655599" cy="789126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3F96C6F2-264A-47F3-8E1F-06480A12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63787" y="2860755"/>
            <a:ext cx="1152721" cy="11958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AAE284E7-CB96-4817-BB96-0A62C02EF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93274" y="4960003"/>
            <a:ext cx="1206919" cy="11958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636C850-4BF4-4971-B687-1ECFFE9A9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9693275" y="3547448"/>
            <a:ext cx="1070511" cy="15715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A47B4A0-112F-4ECE-A176-93E6076E0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44" idx="1"/>
          </p:cNvCxnSpPr>
          <p:nvPr/>
        </p:nvCxnSpPr>
        <p:spPr>
          <a:xfrm>
            <a:off x="9125806" y="4282938"/>
            <a:ext cx="744217" cy="852196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A641BD95-7984-4936-B613-4888D7736910}"/>
              </a:ext>
            </a:extLst>
          </p:cNvPr>
          <p:cNvSpPr/>
          <p:nvPr/>
        </p:nvSpPr>
        <p:spPr>
          <a:xfrm>
            <a:off x="9861654" y="1592483"/>
            <a:ext cx="1028664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Car pull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4D570A6-4FE8-4A09-AC0D-938BF5045C80}"/>
              </a:ext>
            </a:extLst>
          </p:cNvPr>
          <p:cNvSpPr/>
          <p:nvPr/>
        </p:nvSpPr>
        <p:spPr>
          <a:xfrm>
            <a:off x="10825815" y="3274022"/>
            <a:ext cx="1028664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Airlines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B9A5F918-B24A-41D0-8177-512B371DC16D}"/>
              </a:ext>
            </a:extLst>
          </p:cNvPr>
          <p:cNvSpPr/>
          <p:nvPr/>
        </p:nvSpPr>
        <p:spPr>
          <a:xfrm>
            <a:off x="9737837" y="5423988"/>
            <a:ext cx="111779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Restaurants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50998AB-332F-4EB3-B2C7-B334C5EE9702}"/>
              </a:ext>
            </a:extLst>
          </p:cNvPr>
          <p:cNvSpPr/>
          <p:nvPr/>
        </p:nvSpPr>
        <p:spPr>
          <a:xfrm>
            <a:off x="8568712" y="5854909"/>
            <a:ext cx="1028664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Car pull</a:t>
            </a:r>
          </a:p>
        </p:txBody>
      </p:sp>
    </p:spTree>
    <p:extLst>
      <p:ext uri="{BB962C8B-B14F-4D97-AF65-F5344CB8AC3E}">
        <p14:creationId xmlns:p14="http://schemas.microsoft.com/office/powerpoint/2010/main" val="306946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31" grpId="0" animBg="1"/>
      <p:bldP spid="132" grpId="0"/>
      <p:bldP spid="137" grpId="0" animBg="1"/>
      <p:bldP spid="143" grpId="0" animBg="1"/>
      <p:bldP spid="144" grpId="0" animBg="1"/>
      <p:bldP spid="182" grpId="0"/>
      <p:bldP spid="187" grpId="0"/>
      <p:bldP spid="188" grpId="0"/>
      <p:bldP spid="1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85E921-7C6D-4064-B236-F436596E4476}"/>
              </a:ext>
            </a:extLst>
          </p:cNvPr>
          <p:cNvSpPr txBox="1"/>
          <p:nvPr/>
        </p:nvSpPr>
        <p:spPr>
          <a:xfrm>
            <a:off x="0" y="0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Pricing 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An initial consultation with a doctor will cost in the range of $100 – $200.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Each consultation is taking approximately between 20 to 30 minutes.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Predicate the problematic patients.</a:t>
            </a:r>
          </a:p>
          <a:p>
            <a:pPr marL="971550" lvl="1" indent="-514350">
              <a:buFont typeface="+mj-lt"/>
              <a:buAutoNum type="arabicPeriod"/>
            </a:pPr>
            <a:endParaRPr lang="he-IL" sz="2800" dirty="0"/>
          </a:p>
          <a:p>
            <a:pPr lvl="1"/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367289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Editing Data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13AB221-FD8D-4664-9B4C-AE1B1660ECAA}"/>
              </a:ext>
            </a:extLst>
          </p:cNvPr>
          <p:cNvSpPr/>
          <p:nvPr/>
        </p:nvSpPr>
        <p:spPr>
          <a:xfrm>
            <a:off x="2043112" y="2789343"/>
            <a:ext cx="2428875" cy="19357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If you would like to modify the data in the graphs and chart included in this template, simply right click on the diagram and select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Edit Data in Excel.</a:t>
            </a:r>
          </a:p>
          <a:p>
            <a:pPr>
              <a:lnSpc>
                <a:spcPts val="1900"/>
              </a:lnSpc>
            </a:pP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Excel will then open and you can edit the relevant data.</a:t>
            </a:r>
          </a:p>
        </p:txBody>
      </p:sp>
      <p:pic>
        <p:nvPicPr>
          <p:cNvPr id="4" name="Picture 3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05DB1F73-D09B-4348-9D26-3FCCB6C80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80" y="1901888"/>
            <a:ext cx="5961389" cy="3920842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</p:spTree>
    <p:extLst>
      <p:ext uri="{BB962C8B-B14F-4D97-AF65-F5344CB8AC3E}">
        <p14:creationId xmlns:p14="http://schemas.microsoft.com/office/powerpoint/2010/main" val="227547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140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095995" y="1104596"/>
            <a:ext cx="5" cy="509617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23825" y="5697140"/>
            <a:ext cx="5867395" cy="40011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600" dirty="0"/>
              <a:t>Women visits doctor more often than men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C4B39E4-CF36-41DB-93EA-9481ECFC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548"/>
            <a:ext cx="4885409" cy="468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A32CFD66-4DE9-45EB-AB5E-EEE2B7161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3" y="631723"/>
            <a:ext cx="4885409" cy="468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A330F86-B0ED-4517-97FE-BDC24006F5D6}"/>
              </a:ext>
            </a:extLst>
          </p:cNvPr>
          <p:cNvSpPr/>
          <p:nvPr/>
        </p:nvSpPr>
        <p:spPr>
          <a:xfrm>
            <a:off x="6324605" y="5525690"/>
            <a:ext cx="5867395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There isn’t proportions difference between men and women "no-show"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9045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140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Ages</a:t>
            </a: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52570" y="5753404"/>
            <a:ext cx="8877300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No-show trend address all ages, however, it’s more common among younger visitors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6298D6-40F7-48ED-BD76-0FFA10CF2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0" y="855297"/>
            <a:ext cx="8877300" cy="45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Scheduling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52570" y="5445584"/>
            <a:ext cx="8877300" cy="129266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As more as the gap between the scheduling date to the appointment date is longer, therefore the No-shows are more common.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995FBD-AF57-494F-960F-0FC345A20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781053"/>
            <a:ext cx="9639300" cy="472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28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98177"/>
            <a:ext cx="11734800" cy="9140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Alcoholism VS Age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52570" y="5753404"/>
            <a:ext cx="8877300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more no-shows have bigger gap between the </a:t>
            </a:r>
            <a:r>
              <a:rPr lang="en-US" sz="2800" dirty="0" err="1"/>
              <a:t>schedualing</a:t>
            </a:r>
            <a:r>
              <a:rPr lang="en-US" sz="2800" dirty="0"/>
              <a:t> to the </a:t>
            </a:r>
            <a:r>
              <a:rPr lang="en-US" sz="2800" dirty="0" err="1"/>
              <a:t>appoitment</a:t>
            </a:r>
            <a:r>
              <a:rPr lang="en-US" sz="2800" dirty="0"/>
              <a:t> date than the shows.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3B6609A-ACB6-41D3-818B-981C12D6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062" y="855297"/>
            <a:ext cx="6748316" cy="479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76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4220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Our team </a:t>
            </a:r>
            <a:endParaRPr lang="en-US" sz="7200" dirty="0">
              <a:solidFill>
                <a:schemeClr val="accent4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BCB377-D59C-4701-8716-26E31DEB0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4855" y="2705951"/>
            <a:ext cx="2435798" cy="2607364"/>
            <a:chOff x="4325258" y="1229517"/>
            <a:chExt cx="3541486" cy="3769865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675765F1-579B-4715-932C-B91E9EDAFC1E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84E04ADB-EED5-4AA1-AFCB-E26593A09530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D81FE6-4F84-4906-961E-1D2D46D96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90749" y="2721933"/>
            <a:ext cx="2435798" cy="2607364"/>
            <a:chOff x="4325258" y="1229517"/>
            <a:chExt cx="3541486" cy="3769865"/>
          </a:xfrm>
        </p:grpSpPr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775B5AD5-836E-4C81-AD23-1510F45E2CC9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3997EEAD-E419-4618-B8E4-600AB592E69B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0DB3FE-AEAC-459C-B683-63FF8537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3696" y="2721933"/>
            <a:ext cx="2435798" cy="2607364"/>
            <a:chOff x="4325258" y="1229517"/>
            <a:chExt cx="3541486" cy="3769865"/>
          </a:xfrm>
        </p:grpSpPr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B4494DA-BAFF-4540-A568-80E22E34448D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26F0E911-16F4-4E70-99AA-AC9CB77239FC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129011-787D-4754-95A0-E9145EF1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437802" y="2721933"/>
            <a:ext cx="2435798" cy="2607364"/>
            <a:chOff x="4325258" y="1229517"/>
            <a:chExt cx="3541486" cy="3769865"/>
          </a:xfrm>
        </p:grpSpPr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2C43412B-A04F-44CD-82D8-49F3BE50A2E1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id="{1553A32B-0C2F-4BFC-B054-F9117624CFD7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C8A63A0-E9CB-4818-9CFA-2E04D6A4D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9737" y="1883380"/>
            <a:ext cx="2066034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CEO </a:t>
            </a:r>
          </a:p>
          <a:p>
            <a:pPr algn="ctr"/>
            <a:r>
              <a:rPr lang="en-US" b="1" dirty="0"/>
              <a:t>Itamar Lapidot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2858B0D-2353-488C-AF87-387691A87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22684" y="1883379"/>
            <a:ext cx="2066034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CTO </a:t>
            </a:r>
          </a:p>
          <a:p>
            <a:pPr algn="ctr"/>
            <a:r>
              <a:rPr lang="en-US" b="1" dirty="0"/>
              <a:t>Ori Port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0F6E42D-90DD-41AA-9E06-F12E3BDAF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11989" y="1883379"/>
            <a:ext cx="2066034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CFO </a:t>
            </a:r>
          </a:p>
          <a:p>
            <a:pPr algn="ctr"/>
            <a:r>
              <a:rPr lang="en-US" b="1" dirty="0"/>
              <a:t>Asaf Amitai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D365643-5CB9-466F-9D48-E63FBB35D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85878" y="1894941"/>
            <a:ext cx="2066034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Program developer </a:t>
            </a:r>
          </a:p>
          <a:p>
            <a:pPr algn="ctr"/>
            <a:r>
              <a:rPr lang="en-US" sz="1700" b="1" dirty="0"/>
              <a:t> Raj </a:t>
            </a:r>
            <a:r>
              <a:rPr lang="en-US" sz="1700" b="1" dirty="0" err="1"/>
              <a:t>Capoor</a:t>
            </a:r>
            <a:endParaRPr lang="en-US" sz="17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70244-6305-445E-8D8E-CA8231AB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787" y="3069463"/>
            <a:ext cx="1878065" cy="1878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2538EE-6FE6-4DCC-86B8-16A8EB8F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213" y="3046339"/>
            <a:ext cx="1793318" cy="1919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F37970-6D73-449A-A2DE-F12DBE45C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53" t="44757" r="1"/>
          <a:stretch/>
        </p:blipFill>
        <p:spPr>
          <a:xfrm>
            <a:off x="1203737" y="3069463"/>
            <a:ext cx="1998034" cy="1919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9D032-E214-42F1-A1DE-C4152FE0F3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43" t="16719" r="168" b="41127"/>
          <a:stretch/>
        </p:blipFill>
        <p:spPr>
          <a:xfrm>
            <a:off x="6096000" y="3069463"/>
            <a:ext cx="2057227" cy="18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1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36200" y="522898"/>
            <a:ext cx="19558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-2043907" y="495300"/>
            <a:ext cx="4037013" cy="2759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SPECIFICATION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DEVELOP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IMPLEMENT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536AC-0839-4178-9B98-D9B2605B6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72" y="2559813"/>
            <a:ext cx="2519932" cy="2224673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61C0F85D-7387-4C63-B77F-588B448D37A8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No-Show problem </a:t>
            </a:r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04395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process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DC8DEBA-4D8D-4704-A04E-32A1E0BF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40221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69CE3F0-8651-4FF1-8CAF-1E986C38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50016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59423939-1DC9-4306-AA5D-6C011133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59812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A838DD0B-E018-44D0-A4C0-13DF2FD02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5118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5265A05-9A0F-4DEC-9382-F51EEE74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4914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770E695-5D11-488D-931B-4C4259EC2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4709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680232" y="1203204"/>
            <a:ext cx="2794210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Added the weather inputs.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3AB221-FD8D-4664-9B4C-AE1B1660ECAA}"/>
              </a:ext>
            </a:extLst>
          </p:cNvPr>
          <p:cNvSpPr/>
          <p:nvPr/>
        </p:nvSpPr>
        <p:spPr>
          <a:xfrm>
            <a:off x="8258567" y="1203204"/>
            <a:ext cx="4047879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Change nominal to Binary  &gt; </a:t>
            </a:r>
            <a:r>
              <a:rPr lang="en-US" sz="2800" dirty="0" err="1"/>
              <a:t>Get_dummies</a:t>
            </a:r>
            <a:endParaRPr lang="en-US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10CC8-6624-4352-A642-89EF6FA7DCE6}"/>
              </a:ext>
            </a:extLst>
          </p:cNvPr>
          <p:cNvSpPr/>
          <p:nvPr/>
        </p:nvSpPr>
        <p:spPr>
          <a:xfrm>
            <a:off x="4336654" y="5377763"/>
            <a:ext cx="3614439" cy="654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</a:rPr>
              <a:t>Splitting the data (ages).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41" name="Group 40" descr="Icon of human being and speech bubble. ">
            <a:extLst>
              <a:ext uri="{FF2B5EF4-FFF2-40B4-BE49-F238E27FC236}">
                <a16:creationId xmlns:a16="http://schemas.microsoft.com/office/drawing/2014/main" id="{F9B9D0B7-66BB-408F-A1CC-EA2209284AAD}"/>
              </a:ext>
            </a:extLst>
          </p:cNvPr>
          <p:cNvGrpSpPr/>
          <p:nvPr/>
        </p:nvGrpSpPr>
        <p:grpSpPr>
          <a:xfrm>
            <a:off x="3748039" y="2850509"/>
            <a:ext cx="378221" cy="380335"/>
            <a:chOff x="3171788" y="779462"/>
            <a:chExt cx="284163" cy="285751"/>
          </a:xfrm>
          <a:solidFill>
            <a:schemeClr val="accent3">
              <a:lumMod val="75000"/>
            </a:schemeClr>
          </a:solidFill>
        </p:grpSpPr>
        <p:sp>
          <p:nvSpPr>
            <p:cNvPr id="42" name="Freeform 2993">
              <a:extLst>
                <a:ext uri="{FF2B5EF4-FFF2-40B4-BE49-F238E27FC236}">
                  <a16:creationId xmlns:a16="http://schemas.microsoft.com/office/drawing/2014/main" id="{214A5167-4E01-4042-851A-88AFE72AE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51" y="779462"/>
              <a:ext cx="165100" cy="196850"/>
            </a:xfrm>
            <a:custGeom>
              <a:avLst/>
              <a:gdLst>
                <a:gd name="T0" fmla="*/ 291 w 416"/>
                <a:gd name="T1" fmla="*/ 221 h 493"/>
                <a:gd name="T2" fmla="*/ 339 w 416"/>
                <a:gd name="T3" fmla="*/ 173 h 493"/>
                <a:gd name="T4" fmla="*/ 242 w 416"/>
                <a:gd name="T5" fmla="*/ 221 h 493"/>
                <a:gd name="T6" fmla="*/ 195 w 416"/>
                <a:gd name="T7" fmla="*/ 173 h 493"/>
                <a:gd name="T8" fmla="*/ 242 w 416"/>
                <a:gd name="T9" fmla="*/ 221 h 493"/>
                <a:gd name="T10" fmla="*/ 99 w 416"/>
                <a:gd name="T11" fmla="*/ 221 h 493"/>
                <a:gd name="T12" fmla="*/ 147 w 416"/>
                <a:gd name="T13" fmla="*/ 173 h 493"/>
                <a:gd name="T14" fmla="*/ 208 w 416"/>
                <a:gd name="T15" fmla="*/ 0 h 493"/>
                <a:gd name="T16" fmla="*/ 166 w 416"/>
                <a:gd name="T17" fmla="*/ 3 h 493"/>
                <a:gd name="T18" fmla="*/ 127 w 416"/>
                <a:gd name="T19" fmla="*/ 15 h 493"/>
                <a:gd name="T20" fmla="*/ 92 w 416"/>
                <a:gd name="T21" fmla="*/ 33 h 493"/>
                <a:gd name="T22" fmla="*/ 61 w 416"/>
                <a:gd name="T23" fmla="*/ 57 h 493"/>
                <a:gd name="T24" fmla="*/ 35 w 416"/>
                <a:gd name="T25" fmla="*/ 85 h 493"/>
                <a:gd name="T26" fmla="*/ 16 w 416"/>
                <a:gd name="T27" fmla="*/ 117 h 493"/>
                <a:gd name="T28" fmla="*/ 4 w 416"/>
                <a:gd name="T29" fmla="*/ 153 h 493"/>
                <a:gd name="T30" fmla="*/ 0 w 416"/>
                <a:gd name="T31" fmla="*/ 192 h 493"/>
                <a:gd name="T32" fmla="*/ 0 w 416"/>
                <a:gd name="T33" fmla="*/ 194 h 493"/>
                <a:gd name="T34" fmla="*/ 26 w 416"/>
                <a:gd name="T35" fmla="*/ 204 h 493"/>
                <a:gd name="T36" fmla="*/ 47 w 416"/>
                <a:gd name="T37" fmla="*/ 220 h 493"/>
                <a:gd name="T38" fmla="*/ 64 w 416"/>
                <a:gd name="T39" fmla="*/ 238 h 493"/>
                <a:gd name="T40" fmla="*/ 72 w 416"/>
                <a:gd name="T41" fmla="*/ 260 h 493"/>
                <a:gd name="T42" fmla="*/ 76 w 416"/>
                <a:gd name="T43" fmla="*/ 277 h 493"/>
                <a:gd name="T44" fmla="*/ 76 w 416"/>
                <a:gd name="T45" fmla="*/ 293 h 493"/>
                <a:gd name="T46" fmla="*/ 73 w 416"/>
                <a:gd name="T47" fmla="*/ 311 h 493"/>
                <a:gd name="T48" fmla="*/ 67 w 416"/>
                <a:gd name="T49" fmla="*/ 330 h 493"/>
                <a:gd name="T50" fmla="*/ 70 w 416"/>
                <a:gd name="T51" fmla="*/ 333 h 493"/>
                <a:gd name="T52" fmla="*/ 77 w 416"/>
                <a:gd name="T53" fmla="*/ 349 h 493"/>
                <a:gd name="T54" fmla="*/ 94 w 416"/>
                <a:gd name="T55" fmla="*/ 361 h 493"/>
                <a:gd name="T56" fmla="*/ 114 w 416"/>
                <a:gd name="T57" fmla="*/ 371 h 493"/>
                <a:gd name="T58" fmla="*/ 132 w 416"/>
                <a:gd name="T59" fmla="*/ 378 h 493"/>
                <a:gd name="T60" fmla="*/ 153 w 416"/>
                <a:gd name="T61" fmla="*/ 383 h 493"/>
                <a:gd name="T62" fmla="*/ 153 w 416"/>
                <a:gd name="T63" fmla="*/ 428 h 493"/>
                <a:gd name="T64" fmla="*/ 153 w 416"/>
                <a:gd name="T65" fmla="*/ 465 h 493"/>
                <a:gd name="T66" fmla="*/ 173 w 416"/>
                <a:gd name="T67" fmla="*/ 473 h 493"/>
                <a:gd name="T68" fmla="*/ 203 w 416"/>
                <a:gd name="T69" fmla="*/ 446 h 493"/>
                <a:gd name="T70" fmla="*/ 249 w 416"/>
                <a:gd name="T71" fmla="*/ 406 h 493"/>
                <a:gd name="T72" fmla="*/ 274 w 416"/>
                <a:gd name="T73" fmla="*/ 385 h 493"/>
                <a:gd name="T74" fmla="*/ 290 w 416"/>
                <a:gd name="T75" fmla="*/ 371 h 493"/>
                <a:gd name="T76" fmla="*/ 317 w 416"/>
                <a:gd name="T77" fmla="*/ 358 h 493"/>
                <a:gd name="T78" fmla="*/ 342 w 416"/>
                <a:gd name="T79" fmla="*/ 341 h 493"/>
                <a:gd name="T80" fmla="*/ 364 w 416"/>
                <a:gd name="T81" fmla="*/ 321 h 493"/>
                <a:gd name="T82" fmla="*/ 383 w 416"/>
                <a:gd name="T83" fmla="*/ 299 h 493"/>
                <a:gd name="T84" fmla="*/ 397 w 416"/>
                <a:gd name="T85" fmla="*/ 276 h 493"/>
                <a:gd name="T86" fmla="*/ 408 w 416"/>
                <a:gd name="T87" fmla="*/ 249 h 493"/>
                <a:gd name="T88" fmla="*/ 415 w 416"/>
                <a:gd name="T89" fmla="*/ 222 h 493"/>
                <a:gd name="T90" fmla="*/ 416 w 416"/>
                <a:gd name="T91" fmla="*/ 192 h 493"/>
                <a:gd name="T92" fmla="*/ 412 w 416"/>
                <a:gd name="T93" fmla="*/ 154 h 493"/>
                <a:gd name="T94" fmla="*/ 400 w 416"/>
                <a:gd name="T95" fmla="*/ 117 h 493"/>
                <a:gd name="T96" fmla="*/ 381 w 416"/>
                <a:gd name="T97" fmla="*/ 85 h 493"/>
                <a:gd name="T98" fmla="*/ 355 w 416"/>
                <a:gd name="T99" fmla="*/ 57 h 493"/>
                <a:gd name="T100" fmla="*/ 324 w 416"/>
                <a:gd name="T101" fmla="*/ 33 h 493"/>
                <a:gd name="T102" fmla="*/ 289 w 416"/>
                <a:gd name="T103" fmla="*/ 15 h 493"/>
                <a:gd name="T104" fmla="*/ 251 w 416"/>
                <a:gd name="T105" fmla="*/ 3 h 493"/>
                <a:gd name="T106" fmla="*/ 208 w 416"/>
                <a:gd name="T10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6" h="493">
                  <a:moveTo>
                    <a:pt x="339" y="221"/>
                  </a:moveTo>
                  <a:lnTo>
                    <a:pt x="291" y="221"/>
                  </a:lnTo>
                  <a:lnTo>
                    <a:pt x="291" y="173"/>
                  </a:lnTo>
                  <a:lnTo>
                    <a:pt x="339" y="173"/>
                  </a:lnTo>
                  <a:lnTo>
                    <a:pt x="339" y="221"/>
                  </a:lnTo>
                  <a:close/>
                  <a:moveTo>
                    <a:pt x="242" y="221"/>
                  </a:moveTo>
                  <a:lnTo>
                    <a:pt x="195" y="221"/>
                  </a:lnTo>
                  <a:lnTo>
                    <a:pt x="195" y="173"/>
                  </a:lnTo>
                  <a:lnTo>
                    <a:pt x="242" y="173"/>
                  </a:lnTo>
                  <a:lnTo>
                    <a:pt x="242" y="221"/>
                  </a:lnTo>
                  <a:close/>
                  <a:moveTo>
                    <a:pt x="147" y="221"/>
                  </a:moveTo>
                  <a:lnTo>
                    <a:pt x="99" y="221"/>
                  </a:lnTo>
                  <a:lnTo>
                    <a:pt x="99" y="173"/>
                  </a:lnTo>
                  <a:lnTo>
                    <a:pt x="147" y="173"/>
                  </a:lnTo>
                  <a:lnTo>
                    <a:pt x="147" y="221"/>
                  </a:lnTo>
                  <a:close/>
                  <a:moveTo>
                    <a:pt x="208" y="0"/>
                  </a:moveTo>
                  <a:lnTo>
                    <a:pt x="186" y="1"/>
                  </a:lnTo>
                  <a:lnTo>
                    <a:pt x="166" y="3"/>
                  </a:lnTo>
                  <a:lnTo>
                    <a:pt x="146" y="8"/>
                  </a:lnTo>
                  <a:lnTo>
                    <a:pt x="127" y="15"/>
                  </a:lnTo>
                  <a:lnTo>
                    <a:pt x="109" y="23"/>
                  </a:lnTo>
                  <a:lnTo>
                    <a:pt x="92" y="33"/>
                  </a:lnTo>
                  <a:lnTo>
                    <a:pt x="76" y="44"/>
                  </a:lnTo>
                  <a:lnTo>
                    <a:pt x="61" y="57"/>
                  </a:lnTo>
                  <a:lnTo>
                    <a:pt x="47" y="70"/>
                  </a:lnTo>
                  <a:lnTo>
                    <a:pt x="35" y="85"/>
                  </a:lnTo>
                  <a:lnTo>
                    <a:pt x="25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3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14" y="198"/>
                  </a:lnTo>
                  <a:lnTo>
                    <a:pt x="26" y="204"/>
                  </a:lnTo>
                  <a:lnTo>
                    <a:pt x="38" y="211"/>
                  </a:lnTo>
                  <a:lnTo>
                    <a:pt x="47" y="220"/>
                  </a:lnTo>
                  <a:lnTo>
                    <a:pt x="57" y="228"/>
                  </a:lnTo>
                  <a:lnTo>
                    <a:pt x="64" y="238"/>
                  </a:lnTo>
                  <a:lnTo>
                    <a:pt x="69" y="248"/>
                  </a:lnTo>
                  <a:lnTo>
                    <a:pt x="72" y="260"/>
                  </a:lnTo>
                  <a:lnTo>
                    <a:pt x="74" y="268"/>
                  </a:lnTo>
                  <a:lnTo>
                    <a:pt x="76" y="277"/>
                  </a:lnTo>
                  <a:lnTo>
                    <a:pt x="76" y="285"/>
                  </a:lnTo>
                  <a:lnTo>
                    <a:pt x="76" y="293"/>
                  </a:lnTo>
                  <a:lnTo>
                    <a:pt x="74" y="303"/>
                  </a:lnTo>
                  <a:lnTo>
                    <a:pt x="73" y="311"/>
                  </a:lnTo>
                  <a:lnTo>
                    <a:pt x="71" y="321"/>
                  </a:lnTo>
                  <a:lnTo>
                    <a:pt x="67" y="330"/>
                  </a:lnTo>
                  <a:lnTo>
                    <a:pt x="69" y="332"/>
                  </a:lnTo>
                  <a:lnTo>
                    <a:pt x="70" y="333"/>
                  </a:lnTo>
                  <a:lnTo>
                    <a:pt x="73" y="341"/>
                  </a:lnTo>
                  <a:lnTo>
                    <a:pt x="77" y="349"/>
                  </a:lnTo>
                  <a:lnTo>
                    <a:pt x="85" y="355"/>
                  </a:lnTo>
                  <a:lnTo>
                    <a:pt x="94" y="361"/>
                  </a:lnTo>
                  <a:lnTo>
                    <a:pt x="104" y="366"/>
                  </a:lnTo>
                  <a:lnTo>
                    <a:pt x="114" y="371"/>
                  </a:lnTo>
                  <a:lnTo>
                    <a:pt x="123" y="374"/>
                  </a:lnTo>
                  <a:lnTo>
                    <a:pt x="132" y="378"/>
                  </a:lnTo>
                  <a:lnTo>
                    <a:pt x="142" y="380"/>
                  </a:lnTo>
                  <a:lnTo>
                    <a:pt x="153" y="383"/>
                  </a:lnTo>
                  <a:lnTo>
                    <a:pt x="153" y="403"/>
                  </a:lnTo>
                  <a:lnTo>
                    <a:pt x="153" y="428"/>
                  </a:lnTo>
                  <a:lnTo>
                    <a:pt x="153" y="449"/>
                  </a:lnTo>
                  <a:lnTo>
                    <a:pt x="153" y="465"/>
                  </a:lnTo>
                  <a:lnTo>
                    <a:pt x="153" y="493"/>
                  </a:lnTo>
                  <a:lnTo>
                    <a:pt x="173" y="473"/>
                  </a:lnTo>
                  <a:lnTo>
                    <a:pt x="185" y="462"/>
                  </a:lnTo>
                  <a:lnTo>
                    <a:pt x="203" y="446"/>
                  </a:lnTo>
                  <a:lnTo>
                    <a:pt x="227" y="427"/>
                  </a:lnTo>
                  <a:lnTo>
                    <a:pt x="249" y="406"/>
                  </a:lnTo>
                  <a:lnTo>
                    <a:pt x="262" y="395"/>
                  </a:lnTo>
                  <a:lnTo>
                    <a:pt x="274" y="385"/>
                  </a:lnTo>
                  <a:lnTo>
                    <a:pt x="284" y="377"/>
                  </a:lnTo>
                  <a:lnTo>
                    <a:pt x="290" y="371"/>
                  </a:lnTo>
                  <a:lnTo>
                    <a:pt x="304" y="365"/>
                  </a:lnTo>
                  <a:lnTo>
                    <a:pt x="317" y="358"/>
                  </a:lnTo>
                  <a:lnTo>
                    <a:pt x="330" y="349"/>
                  </a:lnTo>
                  <a:lnTo>
                    <a:pt x="342" y="341"/>
                  </a:lnTo>
                  <a:lnTo>
                    <a:pt x="353" y="332"/>
                  </a:lnTo>
                  <a:lnTo>
                    <a:pt x="364" y="321"/>
                  </a:lnTo>
                  <a:lnTo>
                    <a:pt x="373" y="310"/>
                  </a:lnTo>
                  <a:lnTo>
                    <a:pt x="383" y="299"/>
                  </a:lnTo>
                  <a:lnTo>
                    <a:pt x="390" y="288"/>
                  </a:lnTo>
                  <a:lnTo>
                    <a:pt x="397" y="276"/>
                  </a:lnTo>
                  <a:lnTo>
                    <a:pt x="403" y="263"/>
                  </a:lnTo>
                  <a:lnTo>
                    <a:pt x="408" y="249"/>
                  </a:lnTo>
                  <a:lnTo>
                    <a:pt x="411" y="235"/>
                  </a:lnTo>
                  <a:lnTo>
                    <a:pt x="415" y="222"/>
                  </a:lnTo>
                  <a:lnTo>
                    <a:pt x="416" y="208"/>
                  </a:lnTo>
                  <a:lnTo>
                    <a:pt x="416" y="192"/>
                  </a:lnTo>
                  <a:lnTo>
                    <a:pt x="416" y="173"/>
                  </a:lnTo>
                  <a:lnTo>
                    <a:pt x="412" y="154"/>
                  </a:lnTo>
                  <a:lnTo>
                    <a:pt x="408" y="135"/>
                  </a:lnTo>
                  <a:lnTo>
                    <a:pt x="400" y="117"/>
                  </a:lnTo>
                  <a:lnTo>
                    <a:pt x="391" y="101"/>
                  </a:lnTo>
                  <a:lnTo>
                    <a:pt x="381" y="85"/>
                  </a:lnTo>
                  <a:lnTo>
                    <a:pt x="368" y="70"/>
                  </a:lnTo>
                  <a:lnTo>
                    <a:pt x="355" y="57"/>
                  </a:lnTo>
                  <a:lnTo>
                    <a:pt x="341" y="44"/>
                  </a:lnTo>
                  <a:lnTo>
                    <a:pt x="324" y="33"/>
                  </a:lnTo>
                  <a:lnTo>
                    <a:pt x="308" y="23"/>
                  </a:lnTo>
                  <a:lnTo>
                    <a:pt x="289" y="15"/>
                  </a:lnTo>
                  <a:lnTo>
                    <a:pt x="270" y="8"/>
                  </a:lnTo>
                  <a:lnTo>
                    <a:pt x="251" y="3"/>
                  </a:lnTo>
                  <a:lnTo>
                    <a:pt x="229" y="1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994">
              <a:extLst>
                <a:ext uri="{FF2B5EF4-FFF2-40B4-BE49-F238E27FC236}">
                  <a16:creationId xmlns:a16="http://schemas.microsoft.com/office/drawing/2014/main" id="{EF3D2201-62FC-4C65-ADA0-327F68113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788" y="863600"/>
              <a:ext cx="190500" cy="201613"/>
            </a:xfrm>
            <a:custGeom>
              <a:avLst/>
              <a:gdLst>
                <a:gd name="T0" fmla="*/ 393 w 480"/>
                <a:gd name="T1" fmla="*/ 357 h 507"/>
                <a:gd name="T2" fmla="*/ 312 w 480"/>
                <a:gd name="T3" fmla="*/ 312 h 507"/>
                <a:gd name="T4" fmla="*/ 320 w 480"/>
                <a:gd name="T5" fmla="*/ 267 h 507"/>
                <a:gd name="T6" fmla="*/ 324 w 480"/>
                <a:gd name="T7" fmla="*/ 261 h 507"/>
                <a:gd name="T8" fmla="*/ 329 w 480"/>
                <a:gd name="T9" fmla="*/ 254 h 507"/>
                <a:gd name="T10" fmla="*/ 332 w 480"/>
                <a:gd name="T11" fmla="*/ 244 h 507"/>
                <a:gd name="T12" fmla="*/ 336 w 480"/>
                <a:gd name="T13" fmla="*/ 231 h 507"/>
                <a:gd name="T14" fmla="*/ 338 w 480"/>
                <a:gd name="T15" fmla="*/ 219 h 507"/>
                <a:gd name="T16" fmla="*/ 339 w 480"/>
                <a:gd name="T17" fmla="*/ 203 h 507"/>
                <a:gd name="T18" fmla="*/ 350 w 480"/>
                <a:gd name="T19" fmla="*/ 190 h 507"/>
                <a:gd name="T20" fmla="*/ 354 w 480"/>
                <a:gd name="T21" fmla="*/ 185 h 507"/>
                <a:gd name="T22" fmla="*/ 356 w 480"/>
                <a:gd name="T23" fmla="*/ 179 h 507"/>
                <a:gd name="T24" fmla="*/ 357 w 480"/>
                <a:gd name="T25" fmla="*/ 173 h 507"/>
                <a:gd name="T26" fmla="*/ 358 w 480"/>
                <a:gd name="T27" fmla="*/ 166 h 507"/>
                <a:gd name="T28" fmla="*/ 357 w 480"/>
                <a:gd name="T29" fmla="*/ 149 h 507"/>
                <a:gd name="T30" fmla="*/ 354 w 480"/>
                <a:gd name="T31" fmla="*/ 140 h 507"/>
                <a:gd name="T32" fmla="*/ 350 w 480"/>
                <a:gd name="T33" fmla="*/ 131 h 507"/>
                <a:gd name="T34" fmla="*/ 343 w 480"/>
                <a:gd name="T35" fmla="*/ 125 h 507"/>
                <a:gd name="T36" fmla="*/ 355 w 480"/>
                <a:gd name="T37" fmla="*/ 84 h 507"/>
                <a:gd name="T38" fmla="*/ 353 w 480"/>
                <a:gd name="T39" fmla="*/ 54 h 507"/>
                <a:gd name="T40" fmla="*/ 336 w 480"/>
                <a:gd name="T41" fmla="*/ 28 h 507"/>
                <a:gd name="T42" fmla="*/ 305 w 480"/>
                <a:gd name="T43" fmla="*/ 9 h 507"/>
                <a:gd name="T44" fmla="*/ 286 w 480"/>
                <a:gd name="T45" fmla="*/ 4 h 507"/>
                <a:gd name="T46" fmla="*/ 267 w 480"/>
                <a:gd name="T47" fmla="*/ 0 h 507"/>
                <a:gd name="T48" fmla="*/ 251 w 480"/>
                <a:gd name="T49" fmla="*/ 0 h 507"/>
                <a:gd name="T50" fmla="*/ 232 w 480"/>
                <a:gd name="T51" fmla="*/ 2 h 507"/>
                <a:gd name="T52" fmla="*/ 217 w 480"/>
                <a:gd name="T53" fmla="*/ 4 h 507"/>
                <a:gd name="T54" fmla="*/ 203 w 480"/>
                <a:gd name="T55" fmla="*/ 8 h 507"/>
                <a:gd name="T56" fmla="*/ 192 w 480"/>
                <a:gd name="T57" fmla="*/ 11 h 507"/>
                <a:gd name="T58" fmla="*/ 157 w 480"/>
                <a:gd name="T59" fmla="*/ 38 h 507"/>
                <a:gd name="T60" fmla="*/ 154 w 480"/>
                <a:gd name="T61" fmla="*/ 44 h 507"/>
                <a:gd name="T62" fmla="*/ 140 w 480"/>
                <a:gd name="T63" fmla="*/ 46 h 507"/>
                <a:gd name="T64" fmla="*/ 131 w 480"/>
                <a:gd name="T65" fmla="*/ 48 h 507"/>
                <a:gd name="T66" fmla="*/ 126 w 480"/>
                <a:gd name="T67" fmla="*/ 53 h 507"/>
                <a:gd name="T68" fmla="*/ 123 w 480"/>
                <a:gd name="T69" fmla="*/ 56 h 507"/>
                <a:gd name="T70" fmla="*/ 118 w 480"/>
                <a:gd name="T71" fmla="*/ 66 h 507"/>
                <a:gd name="T72" fmla="*/ 118 w 480"/>
                <a:gd name="T73" fmla="*/ 75 h 507"/>
                <a:gd name="T74" fmla="*/ 118 w 480"/>
                <a:gd name="T75" fmla="*/ 84 h 507"/>
                <a:gd name="T76" fmla="*/ 121 w 480"/>
                <a:gd name="T77" fmla="*/ 92 h 507"/>
                <a:gd name="T78" fmla="*/ 123 w 480"/>
                <a:gd name="T79" fmla="*/ 100 h 507"/>
                <a:gd name="T80" fmla="*/ 125 w 480"/>
                <a:gd name="T81" fmla="*/ 109 h 507"/>
                <a:gd name="T82" fmla="*/ 132 w 480"/>
                <a:gd name="T83" fmla="*/ 125 h 507"/>
                <a:gd name="T84" fmla="*/ 116 w 480"/>
                <a:gd name="T85" fmla="*/ 148 h 507"/>
                <a:gd name="T86" fmla="*/ 115 w 480"/>
                <a:gd name="T87" fmla="*/ 174 h 507"/>
                <a:gd name="T88" fmla="*/ 118 w 480"/>
                <a:gd name="T89" fmla="*/ 185 h 507"/>
                <a:gd name="T90" fmla="*/ 124 w 480"/>
                <a:gd name="T91" fmla="*/ 193 h 507"/>
                <a:gd name="T92" fmla="*/ 130 w 480"/>
                <a:gd name="T93" fmla="*/ 199 h 507"/>
                <a:gd name="T94" fmla="*/ 138 w 480"/>
                <a:gd name="T95" fmla="*/ 216 h 507"/>
                <a:gd name="T96" fmla="*/ 144 w 480"/>
                <a:gd name="T97" fmla="*/ 242 h 507"/>
                <a:gd name="T98" fmla="*/ 161 w 480"/>
                <a:gd name="T99" fmla="*/ 268 h 507"/>
                <a:gd name="T100" fmla="*/ 168 w 480"/>
                <a:gd name="T101" fmla="*/ 312 h 507"/>
                <a:gd name="T102" fmla="*/ 87 w 480"/>
                <a:gd name="T103" fmla="*/ 357 h 507"/>
                <a:gd name="T104" fmla="*/ 19 w 480"/>
                <a:gd name="T105" fmla="*/ 399 h 507"/>
                <a:gd name="T106" fmla="*/ 2 w 480"/>
                <a:gd name="T107" fmla="*/ 420 h 507"/>
                <a:gd name="T108" fmla="*/ 4 w 480"/>
                <a:gd name="T109" fmla="*/ 504 h 507"/>
                <a:gd name="T110" fmla="*/ 473 w 480"/>
                <a:gd name="T111" fmla="*/ 506 h 507"/>
                <a:gd name="T112" fmla="*/ 480 w 480"/>
                <a:gd name="T113" fmla="*/ 424 h 507"/>
                <a:gd name="T114" fmla="*/ 471 w 480"/>
                <a:gd name="T115" fmla="*/ 408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0" h="507">
                  <a:moveTo>
                    <a:pt x="446" y="388"/>
                  </a:moveTo>
                  <a:lnTo>
                    <a:pt x="435" y="380"/>
                  </a:lnTo>
                  <a:lnTo>
                    <a:pt x="418" y="370"/>
                  </a:lnTo>
                  <a:lnTo>
                    <a:pt x="393" y="357"/>
                  </a:lnTo>
                  <a:lnTo>
                    <a:pt x="367" y="344"/>
                  </a:lnTo>
                  <a:lnTo>
                    <a:pt x="339" y="331"/>
                  </a:lnTo>
                  <a:lnTo>
                    <a:pt x="312" y="319"/>
                  </a:lnTo>
                  <a:lnTo>
                    <a:pt x="312" y="312"/>
                  </a:lnTo>
                  <a:lnTo>
                    <a:pt x="312" y="280"/>
                  </a:lnTo>
                  <a:lnTo>
                    <a:pt x="312" y="274"/>
                  </a:lnTo>
                  <a:lnTo>
                    <a:pt x="316" y="272"/>
                  </a:lnTo>
                  <a:lnTo>
                    <a:pt x="320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3" y="263"/>
                  </a:lnTo>
                  <a:lnTo>
                    <a:pt x="324" y="261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6" y="256"/>
                  </a:lnTo>
                  <a:lnTo>
                    <a:pt x="329" y="254"/>
                  </a:lnTo>
                  <a:lnTo>
                    <a:pt x="329" y="253"/>
                  </a:lnTo>
                  <a:lnTo>
                    <a:pt x="329" y="251"/>
                  </a:lnTo>
                  <a:lnTo>
                    <a:pt x="331" y="248"/>
                  </a:lnTo>
                  <a:lnTo>
                    <a:pt x="332" y="244"/>
                  </a:lnTo>
                  <a:lnTo>
                    <a:pt x="332" y="243"/>
                  </a:lnTo>
                  <a:lnTo>
                    <a:pt x="332" y="243"/>
                  </a:lnTo>
                  <a:lnTo>
                    <a:pt x="335" y="237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25"/>
                  </a:lnTo>
                  <a:lnTo>
                    <a:pt x="338" y="219"/>
                  </a:lnTo>
                  <a:lnTo>
                    <a:pt x="338" y="217"/>
                  </a:lnTo>
                  <a:lnTo>
                    <a:pt x="338" y="215"/>
                  </a:lnTo>
                  <a:lnTo>
                    <a:pt x="339" y="209"/>
                  </a:lnTo>
                  <a:lnTo>
                    <a:pt x="339" y="203"/>
                  </a:lnTo>
                  <a:lnTo>
                    <a:pt x="345" y="197"/>
                  </a:lnTo>
                  <a:lnTo>
                    <a:pt x="350" y="191"/>
                  </a:lnTo>
                  <a:lnTo>
                    <a:pt x="350" y="190"/>
                  </a:lnTo>
                  <a:lnTo>
                    <a:pt x="350" y="190"/>
                  </a:lnTo>
                  <a:lnTo>
                    <a:pt x="353" y="187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5" y="182"/>
                  </a:lnTo>
                  <a:lnTo>
                    <a:pt x="355" y="180"/>
                  </a:lnTo>
                  <a:lnTo>
                    <a:pt x="355" y="179"/>
                  </a:lnTo>
                  <a:lnTo>
                    <a:pt x="356" y="179"/>
                  </a:lnTo>
                  <a:lnTo>
                    <a:pt x="356" y="176"/>
                  </a:lnTo>
                  <a:lnTo>
                    <a:pt x="357" y="174"/>
                  </a:lnTo>
                  <a:lnTo>
                    <a:pt x="357" y="173"/>
                  </a:lnTo>
                  <a:lnTo>
                    <a:pt x="357" y="173"/>
                  </a:lnTo>
                  <a:lnTo>
                    <a:pt x="357" y="169"/>
                  </a:lnTo>
                  <a:lnTo>
                    <a:pt x="357" y="167"/>
                  </a:lnTo>
                  <a:lnTo>
                    <a:pt x="358" y="167"/>
                  </a:lnTo>
                  <a:lnTo>
                    <a:pt x="358" y="166"/>
                  </a:lnTo>
                  <a:lnTo>
                    <a:pt x="358" y="163"/>
                  </a:lnTo>
                  <a:lnTo>
                    <a:pt x="358" y="160"/>
                  </a:lnTo>
                  <a:lnTo>
                    <a:pt x="358" y="155"/>
                  </a:lnTo>
                  <a:lnTo>
                    <a:pt x="357" y="149"/>
                  </a:lnTo>
                  <a:lnTo>
                    <a:pt x="357" y="149"/>
                  </a:lnTo>
                  <a:lnTo>
                    <a:pt x="357" y="148"/>
                  </a:lnTo>
                  <a:lnTo>
                    <a:pt x="356" y="143"/>
                  </a:lnTo>
                  <a:lnTo>
                    <a:pt x="354" y="140"/>
                  </a:lnTo>
                  <a:lnTo>
                    <a:pt x="354" y="138"/>
                  </a:lnTo>
                  <a:lnTo>
                    <a:pt x="354" y="138"/>
                  </a:lnTo>
                  <a:lnTo>
                    <a:pt x="353" y="135"/>
                  </a:lnTo>
                  <a:lnTo>
                    <a:pt x="350" y="131"/>
                  </a:lnTo>
                  <a:lnTo>
                    <a:pt x="349" y="131"/>
                  </a:lnTo>
                  <a:lnTo>
                    <a:pt x="349" y="131"/>
                  </a:lnTo>
                  <a:lnTo>
                    <a:pt x="347" y="128"/>
                  </a:lnTo>
                  <a:lnTo>
                    <a:pt x="343" y="125"/>
                  </a:lnTo>
                  <a:lnTo>
                    <a:pt x="344" y="122"/>
                  </a:lnTo>
                  <a:lnTo>
                    <a:pt x="347" y="117"/>
                  </a:lnTo>
                  <a:lnTo>
                    <a:pt x="351" y="100"/>
                  </a:lnTo>
                  <a:lnTo>
                    <a:pt x="355" y="84"/>
                  </a:lnTo>
                  <a:lnTo>
                    <a:pt x="355" y="77"/>
                  </a:lnTo>
                  <a:lnTo>
                    <a:pt x="355" y="69"/>
                  </a:lnTo>
                  <a:lnTo>
                    <a:pt x="354" y="61"/>
                  </a:lnTo>
                  <a:lnTo>
                    <a:pt x="353" y="54"/>
                  </a:lnTo>
                  <a:lnTo>
                    <a:pt x="350" y="47"/>
                  </a:lnTo>
                  <a:lnTo>
                    <a:pt x="347" y="40"/>
                  </a:lnTo>
                  <a:lnTo>
                    <a:pt x="342" y="34"/>
                  </a:lnTo>
                  <a:lnTo>
                    <a:pt x="336" y="28"/>
                  </a:lnTo>
                  <a:lnTo>
                    <a:pt x="330" y="22"/>
                  </a:lnTo>
                  <a:lnTo>
                    <a:pt x="323" y="17"/>
                  </a:lnTo>
                  <a:lnTo>
                    <a:pt x="314" y="12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295" y="6"/>
                  </a:lnTo>
                  <a:lnTo>
                    <a:pt x="286" y="4"/>
                  </a:lnTo>
                  <a:lnTo>
                    <a:pt x="276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3" y="0"/>
                  </a:lnTo>
                  <a:lnTo>
                    <a:pt x="260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2" y="2"/>
                  </a:lnTo>
                  <a:lnTo>
                    <a:pt x="229" y="2"/>
                  </a:lnTo>
                  <a:lnTo>
                    <a:pt x="224" y="3"/>
                  </a:lnTo>
                  <a:lnTo>
                    <a:pt x="220" y="3"/>
                  </a:lnTo>
                  <a:lnTo>
                    <a:pt x="217" y="4"/>
                  </a:lnTo>
                  <a:lnTo>
                    <a:pt x="215" y="4"/>
                  </a:lnTo>
                  <a:lnTo>
                    <a:pt x="212" y="5"/>
                  </a:lnTo>
                  <a:lnTo>
                    <a:pt x="207" y="6"/>
                  </a:lnTo>
                  <a:lnTo>
                    <a:pt x="203" y="8"/>
                  </a:lnTo>
                  <a:lnTo>
                    <a:pt x="199" y="9"/>
                  </a:lnTo>
                  <a:lnTo>
                    <a:pt x="195" y="10"/>
                  </a:lnTo>
                  <a:lnTo>
                    <a:pt x="193" y="10"/>
                  </a:lnTo>
                  <a:lnTo>
                    <a:pt x="192" y="11"/>
                  </a:lnTo>
                  <a:lnTo>
                    <a:pt x="181" y="16"/>
                  </a:lnTo>
                  <a:lnTo>
                    <a:pt x="172" y="23"/>
                  </a:lnTo>
                  <a:lnTo>
                    <a:pt x="163" y="30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6" y="38"/>
                  </a:lnTo>
                  <a:lnTo>
                    <a:pt x="155" y="42"/>
                  </a:lnTo>
                  <a:lnTo>
                    <a:pt x="154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3" y="44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0" y="49"/>
                  </a:lnTo>
                  <a:lnTo>
                    <a:pt x="128" y="50"/>
                  </a:lnTo>
                  <a:lnTo>
                    <a:pt x="126" y="53"/>
                  </a:lnTo>
                  <a:lnTo>
                    <a:pt x="125" y="53"/>
                  </a:lnTo>
                  <a:lnTo>
                    <a:pt x="125" y="53"/>
                  </a:lnTo>
                  <a:lnTo>
                    <a:pt x="124" y="55"/>
                  </a:lnTo>
                  <a:lnTo>
                    <a:pt x="123" y="56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8" y="66"/>
                  </a:lnTo>
                  <a:lnTo>
                    <a:pt x="118" y="68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18" y="84"/>
                  </a:lnTo>
                  <a:lnTo>
                    <a:pt x="119" y="85"/>
                  </a:lnTo>
                  <a:lnTo>
                    <a:pt x="119" y="87"/>
                  </a:lnTo>
                  <a:lnTo>
                    <a:pt x="119" y="90"/>
                  </a:lnTo>
                  <a:lnTo>
                    <a:pt x="121" y="92"/>
                  </a:lnTo>
                  <a:lnTo>
                    <a:pt x="121" y="94"/>
                  </a:lnTo>
                  <a:lnTo>
                    <a:pt x="122" y="96"/>
                  </a:lnTo>
                  <a:lnTo>
                    <a:pt x="122" y="98"/>
                  </a:lnTo>
                  <a:lnTo>
                    <a:pt x="123" y="100"/>
                  </a:lnTo>
                  <a:lnTo>
                    <a:pt x="124" y="103"/>
                  </a:lnTo>
                  <a:lnTo>
                    <a:pt x="125" y="106"/>
                  </a:lnTo>
                  <a:lnTo>
                    <a:pt x="125" y="107"/>
                  </a:lnTo>
                  <a:lnTo>
                    <a:pt x="125" y="109"/>
                  </a:lnTo>
                  <a:lnTo>
                    <a:pt x="129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6" y="130"/>
                  </a:lnTo>
                  <a:lnTo>
                    <a:pt x="122" y="136"/>
                  </a:lnTo>
                  <a:lnTo>
                    <a:pt x="118" y="142"/>
                  </a:lnTo>
                  <a:lnTo>
                    <a:pt x="116" y="148"/>
                  </a:lnTo>
                  <a:lnTo>
                    <a:pt x="115" y="155"/>
                  </a:lnTo>
                  <a:lnTo>
                    <a:pt x="115" y="163"/>
                  </a:lnTo>
                  <a:lnTo>
                    <a:pt x="115" y="168"/>
                  </a:lnTo>
                  <a:lnTo>
                    <a:pt x="115" y="174"/>
                  </a:lnTo>
                  <a:lnTo>
                    <a:pt x="116" y="175"/>
                  </a:lnTo>
                  <a:lnTo>
                    <a:pt x="116" y="175"/>
                  </a:lnTo>
                  <a:lnTo>
                    <a:pt x="117" y="180"/>
                  </a:lnTo>
                  <a:lnTo>
                    <a:pt x="118" y="185"/>
                  </a:lnTo>
                  <a:lnTo>
                    <a:pt x="119" y="186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24" y="193"/>
                  </a:lnTo>
                  <a:lnTo>
                    <a:pt x="125" y="194"/>
                  </a:lnTo>
                  <a:lnTo>
                    <a:pt x="125" y="195"/>
                  </a:lnTo>
                  <a:lnTo>
                    <a:pt x="128" y="198"/>
                  </a:lnTo>
                  <a:lnTo>
                    <a:pt x="130" y="199"/>
                  </a:lnTo>
                  <a:lnTo>
                    <a:pt x="134" y="201"/>
                  </a:lnTo>
                  <a:lnTo>
                    <a:pt x="137" y="203"/>
                  </a:lnTo>
                  <a:lnTo>
                    <a:pt x="137" y="210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1" y="231"/>
                  </a:lnTo>
                  <a:lnTo>
                    <a:pt x="144" y="242"/>
                  </a:lnTo>
                  <a:lnTo>
                    <a:pt x="148" y="250"/>
                  </a:lnTo>
                  <a:lnTo>
                    <a:pt x="151" y="257"/>
                  </a:lnTo>
                  <a:lnTo>
                    <a:pt x="156" y="263"/>
                  </a:lnTo>
                  <a:lnTo>
                    <a:pt x="161" y="268"/>
                  </a:lnTo>
                  <a:lnTo>
                    <a:pt x="165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19"/>
                  </a:lnTo>
                  <a:lnTo>
                    <a:pt x="142" y="331"/>
                  </a:lnTo>
                  <a:lnTo>
                    <a:pt x="115" y="344"/>
                  </a:lnTo>
                  <a:lnTo>
                    <a:pt x="87" y="357"/>
                  </a:lnTo>
                  <a:lnTo>
                    <a:pt x="62" y="370"/>
                  </a:lnTo>
                  <a:lnTo>
                    <a:pt x="47" y="380"/>
                  </a:lnTo>
                  <a:lnTo>
                    <a:pt x="34" y="388"/>
                  </a:lnTo>
                  <a:lnTo>
                    <a:pt x="19" y="399"/>
                  </a:lnTo>
                  <a:lnTo>
                    <a:pt x="9" y="408"/>
                  </a:lnTo>
                  <a:lnTo>
                    <a:pt x="5" y="413"/>
                  </a:lnTo>
                  <a:lnTo>
                    <a:pt x="3" y="417"/>
                  </a:lnTo>
                  <a:lnTo>
                    <a:pt x="2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2" y="500"/>
                  </a:lnTo>
                  <a:lnTo>
                    <a:pt x="4" y="504"/>
                  </a:lnTo>
                  <a:lnTo>
                    <a:pt x="8" y="506"/>
                  </a:lnTo>
                  <a:lnTo>
                    <a:pt x="12" y="507"/>
                  </a:lnTo>
                  <a:lnTo>
                    <a:pt x="468" y="507"/>
                  </a:lnTo>
                  <a:lnTo>
                    <a:pt x="473" y="506"/>
                  </a:lnTo>
                  <a:lnTo>
                    <a:pt x="476" y="504"/>
                  </a:lnTo>
                  <a:lnTo>
                    <a:pt x="479" y="500"/>
                  </a:lnTo>
                  <a:lnTo>
                    <a:pt x="480" y="495"/>
                  </a:lnTo>
                  <a:lnTo>
                    <a:pt x="480" y="424"/>
                  </a:lnTo>
                  <a:lnTo>
                    <a:pt x="480" y="420"/>
                  </a:lnTo>
                  <a:lnTo>
                    <a:pt x="477" y="417"/>
                  </a:lnTo>
                  <a:lnTo>
                    <a:pt x="475" y="413"/>
                  </a:lnTo>
                  <a:lnTo>
                    <a:pt x="471" y="408"/>
                  </a:lnTo>
                  <a:lnTo>
                    <a:pt x="462" y="399"/>
                  </a:lnTo>
                  <a:lnTo>
                    <a:pt x="446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3" name="Group 52" descr="Icon of books. ">
            <a:extLst>
              <a:ext uri="{FF2B5EF4-FFF2-40B4-BE49-F238E27FC236}">
                <a16:creationId xmlns:a16="http://schemas.microsoft.com/office/drawing/2014/main" id="{8567F01D-3435-4405-B8A9-9C2446E042DD}"/>
              </a:ext>
            </a:extLst>
          </p:cNvPr>
          <p:cNvGrpSpPr/>
          <p:nvPr/>
        </p:nvGrpSpPr>
        <p:grpSpPr>
          <a:xfrm>
            <a:off x="5174739" y="2848799"/>
            <a:ext cx="344413" cy="382447"/>
            <a:chOff x="2608263" y="1920875"/>
            <a:chExt cx="258763" cy="287338"/>
          </a:xfrm>
          <a:solidFill>
            <a:schemeClr val="accent4">
              <a:lumMod val="75000"/>
            </a:schemeClr>
          </a:solidFill>
        </p:grpSpPr>
        <p:sp>
          <p:nvSpPr>
            <p:cNvPr id="54" name="Rectangle 705">
              <a:extLst>
                <a:ext uri="{FF2B5EF4-FFF2-40B4-BE49-F238E27FC236}">
                  <a16:creationId xmlns:a16="http://schemas.microsoft.com/office/drawing/2014/main" id="{D0A6A593-47E4-4B49-AA6D-52F8874CB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8" y="2122488"/>
              <a:ext cx="587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06">
              <a:extLst>
                <a:ext uri="{FF2B5EF4-FFF2-40B4-BE49-F238E27FC236}">
                  <a16:creationId xmlns:a16="http://schemas.microsoft.com/office/drawing/2014/main" id="{B6E4140A-62C5-4AC5-9815-F2E1EC98F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1920875"/>
              <a:ext cx="58738" cy="192088"/>
            </a:xfrm>
            <a:custGeom>
              <a:avLst/>
              <a:gdLst>
                <a:gd name="T0" fmla="*/ 163 w 181"/>
                <a:gd name="T1" fmla="*/ 0 h 602"/>
                <a:gd name="T2" fmla="*/ 158 w 181"/>
                <a:gd name="T3" fmla="*/ 3 h 602"/>
                <a:gd name="T4" fmla="*/ 154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8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6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8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60" y="2"/>
                  </a:lnTo>
                  <a:lnTo>
                    <a:pt x="158" y="3"/>
                  </a:lnTo>
                  <a:lnTo>
                    <a:pt x="156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4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5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8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3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6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5" y="3"/>
                  </a:lnTo>
                  <a:lnTo>
                    <a:pt x="172" y="2"/>
                  </a:lnTo>
                  <a:lnTo>
                    <a:pt x="170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707">
              <a:extLst>
                <a:ext uri="{FF2B5EF4-FFF2-40B4-BE49-F238E27FC236}">
                  <a16:creationId xmlns:a16="http://schemas.microsoft.com/office/drawing/2014/main" id="{2BB05B54-8B23-444D-95F1-028389DE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151063"/>
              <a:ext cx="58738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8 w 181"/>
                <a:gd name="T9" fmla="*/ 126 h 182"/>
                <a:gd name="T10" fmla="*/ 12 w 181"/>
                <a:gd name="T11" fmla="*/ 134 h 182"/>
                <a:gd name="T12" fmla="*/ 16 w 181"/>
                <a:gd name="T13" fmla="*/ 142 h 182"/>
                <a:gd name="T14" fmla="*/ 22 w 181"/>
                <a:gd name="T15" fmla="*/ 148 h 182"/>
                <a:gd name="T16" fmla="*/ 27 w 181"/>
                <a:gd name="T17" fmla="*/ 155 h 182"/>
                <a:gd name="T18" fmla="*/ 33 w 181"/>
                <a:gd name="T19" fmla="*/ 161 h 182"/>
                <a:gd name="T20" fmla="*/ 41 w 181"/>
                <a:gd name="T21" fmla="*/ 165 h 182"/>
                <a:gd name="T22" fmla="*/ 47 w 181"/>
                <a:gd name="T23" fmla="*/ 171 h 182"/>
                <a:gd name="T24" fmla="*/ 56 w 181"/>
                <a:gd name="T25" fmla="*/ 174 h 182"/>
                <a:gd name="T26" fmla="*/ 65 w 181"/>
                <a:gd name="T27" fmla="*/ 177 h 182"/>
                <a:gd name="T28" fmla="*/ 73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10 w 181"/>
                <a:gd name="T37" fmla="*/ 179 h 182"/>
                <a:gd name="T38" fmla="*/ 118 w 181"/>
                <a:gd name="T39" fmla="*/ 177 h 182"/>
                <a:gd name="T40" fmla="*/ 126 w 181"/>
                <a:gd name="T41" fmla="*/ 174 h 182"/>
                <a:gd name="T42" fmla="*/ 134 w 181"/>
                <a:gd name="T43" fmla="*/ 171 h 182"/>
                <a:gd name="T44" fmla="*/ 142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1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7" y="171"/>
                  </a:lnTo>
                  <a:lnTo>
                    <a:pt x="56" y="174"/>
                  </a:lnTo>
                  <a:lnTo>
                    <a:pt x="65" y="177"/>
                  </a:lnTo>
                  <a:lnTo>
                    <a:pt x="73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10" y="179"/>
                  </a:lnTo>
                  <a:lnTo>
                    <a:pt x="118" y="177"/>
                  </a:lnTo>
                  <a:lnTo>
                    <a:pt x="126" y="174"/>
                  </a:lnTo>
                  <a:lnTo>
                    <a:pt x="134" y="171"/>
                  </a:lnTo>
                  <a:lnTo>
                    <a:pt x="142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1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708">
              <a:extLst>
                <a:ext uri="{FF2B5EF4-FFF2-40B4-BE49-F238E27FC236}">
                  <a16:creationId xmlns:a16="http://schemas.microsoft.com/office/drawing/2014/main" id="{FCD192F6-CF13-4B1C-AF7D-85317A2D8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709">
              <a:extLst>
                <a:ext uri="{FF2B5EF4-FFF2-40B4-BE49-F238E27FC236}">
                  <a16:creationId xmlns:a16="http://schemas.microsoft.com/office/drawing/2014/main" id="{01062624-ADFC-42E8-A6C7-0C7AF44AC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1920875"/>
              <a:ext cx="57150" cy="192088"/>
            </a:xfrm>
            <a:custGeom>
              <a:avLst/>
              <a:gdLst>
                <a:gd name="T0" fmla="*/ 162 w 180"/>
                <a:gd name="T1" fmla="*/ 0 h 602"/>
                <a:gd name="T2" fmla="*/ 157 w 180"/>
                <a:gd name="T3" fmla="*/ 3 h 602"/>
                <a:gd name="T4" fmla="*/ 153 w 180"/>
                <a:gd name="T5" fmla="*/ 7 h 602"/>
                <a:gd name="T6" fmla="*/ 151 w 180"/>
                <a:gd name="T7" fmla="*/ 12 h 602"/>
                <a:gd name="T8" fmla="*/ 150 w 180"/>
                <a:gd name="T9" fmla="*/ 211 h 602"/>
                <a:gd name="T10" fmla="*/ 149 w 180"/>
                <a:gd name="T11" fmla="*/ 222 h 602"/>
                <a:gd name="T12" fmla="*/ 146 w 180"/>
                <a:gd name="T13" fmla="*/ 234 h 602"/>
                <a:gd name="T14" fmla="*/ 140 w 180"/>
                <a:gd name="T15" fmla="*/ 245 h 602"/>
                <a:gd name="T16" fmla="*/ 133 w 180"/>
                <a:gd name="T17" fmla="*/ 254 h 602"/>
                <a:gd name="T18" fmla="*/ 123 w 180"/>
                <a:gd name="T19" fmla="*/ 261 h 602"/>
                <a:gd name="T20" fmla="*/ 114 w 180"/>
                <a:gd name="T21" fmla="*/ 266 h 602"/>
                <a:gd name="T22" fmla="*/ 102 w 180"/>
                <a:gd name="T23" fmla="*/ 270 h 602"/>
                <a:gd name="T24" fmla="*/ 90 w 180"/>
                <a:gd name="T25" fmla="*/ 271 h 602"/>
                <a:gd name="T26" fmla="*/ 78 w 180"/>
                <a:gd name="T27" fmla="*/ 270 h 602"/>
                <a:gd name="T28" fmla="*/ 66 w 180"/>
                <a:gd name="T29" fmla="*/ 266 h 602"/>
                <a:gd name="T30" fmla="*/ 57 w 180"/>
                <a:gd name="T31" fmla="*/ 261 h 602"/>
                <a:gd name="T32" fmla="*/ 47 w 180"/>
                <a:gd name="T33" fmla="*/ 254 h 602"/>
                <a:gd name="T34" fmla="*/ 41 w 180"/>
                <a:gd name="T35" fmla="*/ 245 h 602"/>
                <a:gd name="T36" fmla="*/ 34 w 180"/>
                <a:gd name="T37" fmla="*/ 234 h 602"/>
                <a:gd name="T38" fmla="*/ 31 w 180"/>
                <a:gd name="T39" fmla="*/ 224 h 602"/>
                <a:gd name="T40" fmla="*/ 30 w 180"/>
                <a:gd name="T41" fmla="*/ 211 h 602"/>
                <a:gd name="T42" fmla="*/ 30 w 180"/>
                <a:gd name="T43" fmla="*/ 12 h 602"/>
                <a:gd name="T44" fmla="*/ 28 w 180"/>
                <a:gd name="T45" fmla="*/ 7 h 602"/>
                <a:gd name="T46" fmla="*/ 24 w 180"/>
                <a:gd name="T47" fmla="*/ 3 h 602"/>
                <a:gd name="T48" fmla="*/ 18 w 180"/>
                <a:gd name="T49" fmla="*/ 0 h 602"/>
                <a:gd name="T50" fmla="*/ 12 w 180"/>
                <a:gd name="T51" fmla="*/ 0 h 602"/>
                <a:gd name="T52" fmla="*/ 6 w 180"/>
                <a:gd name="T53" fmla="*/ 3 h 602"/>
                <a:gd name="T54" fmla="*/ 2 w 180"/>
                <a:gd name="T55" fmla="*/ 7 h 602"/>
                <a:gd name="T56" fmla="*/ 0 w 180"/>
                <a:gd name="T57" fmla="*/ 12 h 602"/>
                <a:gd name="T58" fmla="*/ 0 w 180"/>
                <a:gd name="T59" fmla="*/ 211 h 602"/>
                <a:gd name="T60" fmla="*/ 180 w 180"/>
                <a:gd name="T61" fmla="*/ 602 h 602"/>
                <a:gd name="T62" fmla="*/ 180 w 180"/>
                <a:gd name="T63" fmla="*/ 15 h 602"/>
                <a:gd name="T64" fmla="*/ 179 w 180"/>
                <a:gd name="T65" fmla="*/ 9 h 602"/>
                <a:gd name="T66" fmla="*/ 176 w 180"/>
                <a:gd name="T67" fmla="*/ 5 h 602"/>
                <a:gd name="T68" fmla="*/ 172 w 180"/>
                <a:gd name="T69" fmla="*/ 2 h 602"/>
                <a:gd name="T70" fmla="*/ 165 w 180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602">
                  <a:moveTo>
                    <a:pt x="165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4" y="5"/>
                  </a:lnTo>
                  <a:lnTo>
                    <a:pt x="153" y="7"/>
                  </a:lnTo>
                  <a:lnTo>
                    <a:pt x="151" y="9"/>
                  </a:lnTo>
                  <a:lnTo>
                    <a:pt x="151" y="12"/>
                  </a:lnTo>
                  <a:lnTo>
                    <a:pt x="150" y="15"/>
                  </a:lnTo>
                  <a:lnTo>
                    <a:pt x="150" y="211"/>
                  </a:lnTo>
                  <a:lnTo>
                    <a:pt x="150" y="217"/>
                  </a:lnTo>
                  <a:lnTo>
                    <a:pt x="149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6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3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2" y="270"/>
                  </a:lnTo>
                  <a:lnTo>
                    <a:pt x="96" y="271"/>
                  </a:lnTo>
                  <a:lnTo>
                    <a:pt x="90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2" y="269"/>
                  </a:lnTo>
                  <a:lnTo>
                    <a:pt x="66" y="266"/>
                  </a:lnTo>
                  <a:lnTo>
                    <a:pt x="61" y="264"/>
                  </a:lnTo>
                  <a:lnTo>
                    <a:pt x="57" y="261"/>
                  </a:lnTo>
                  <a:lnTo>
                    <a:pt x="51" y="258"/>
                  </a:lnTo>
                  <a:lnTo>
                    <a:pt x="47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7" y="240"/>
                  </a:lnTo>
                  <a:lnTo>
                    <a:pt x="34" y="234"/>
                  </a:lnTo>
                  <a:lnTo>
                    <a:pt x="32" y="229"/>
                  </a:lnTo>
                  <a:lnTo>
                    <a:pt x="31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0" y="602"/>
                  </a:lnTo>
                  <a:lnTo>
                    <a:pt x="180" y="211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710">
              <a:extLst>
                <a:ext uri="{FF2B5EF4-FFF2-40B4-BE49-F238E27FC236}">
                  <a16:creationId xmlns:a16="http://schemas.microsoft.com/office/drawing/2014/main" id="{8AA6F9D2-5C11-4285-A4B0-23EFFF22B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2151063"/>
              <a:ext cx="57150" cy="57150"/>
            </a:xfrm>
            <a:custGeom>
              <a:avLst/>
              <a:gdLst>
                <a:gd name="T0" fmla="*/ 0 w 180"/>
                <a:gd name="T1" fmla="*/ 91 h 182"/>
                <a:gd name="T2" fmla="*/ 0 w 180"/>
                <a:gd name="T3" fmla="*/ 100 h 182"/>
                <a:gd name="T4" fmla="*/ 2 w 180"/>
                <a:gd name="T5" fmla="*/ 110 h 182"/>
                <a:gd name="T6" fmla="*/ 4 w 180"/>
                <a:gd name="T7" fmla="*/ 118 h 182"/>
                <a:gd name="T8" fmla="*/ 7 w 180"/>
                <a:gd name="T9" fmla="*/ 126 h 182"/>
                <a:gd name="T10" fmla="*/ 11 w 180"/>
                <a:gd name="T11" fmla="*/ 134 h 182"/>
                <a:gd name="T12" fmla="*/ 15 w 180"/>
                <a:gd name="T13" fmla="*/ 142 h 182"/>
                <a:gd name="T14" fmla="*/ 20 w 180"/>
                <a:gd name="T15" fmla="*/ 148 h 182"/>
                <a:gd name="T16" fmla="*/ 27 w 180"/>
                <a:gd name="T17" fmla="*/ 155 h 182"/>
                <a:gd name="T18" fmla="*/ 33 w 180"/>
                <a:gd name="T19" fmla="*/ 161 h 182"/>
                <a:gd name="T20" fmla="*/ 40 w 180"/>
                <a:gd name="T21" fmla="*/ 165 h 182"/>
                <a:gd name="T22" fmla="*/ 47 w 180"/>
                <a:gd name="T23" fmla="*/ 171 h 182"/>
                <a:gd name="T24" fmla="*/ 55 w 180"/>
                <a:gd name="T25" fmla="*/ 174 h 182"/>
                <a:gd name="T26" fmla="*/ 63 w 180"/>
                <a:gd name="T27" fmla="*/ 177 h 182"/>
                <a:gd name="T28" fmla="*/ 72 w 180"/>
                <a:gd name="T29" fmla="*/ 179 h 182"/>
                <a:gd name="T30" fmla="*/ 80 w 180"/>
                <a:gd name="T31" fmla="*/ 181 h 182"/>
                <a:gd name="T32" fmla="*/ 90 w 180"/>
                <a:gd name="T33" fmla="*/ 182 h 182"/>
                <a:gd name="T34" fmla="*/ 100 w 180"/>
                <a:gd name="T35" fmla="*/ 181 h 182"/>
                <a:gd name="T36" fmla="*/ 108 w 180"/>
                <a:gd name="T37" fmla="*/ 179 h 182"/>
                <a:gd name="T38" fmla="*/ 117 w 180"/>
                <a:gd name="T39" fmla="*/ 177 h 182"/>
                <a:gd name="T40" fmla="*/ 125 w 180"/>
                <a:gd name="T41" fmla="*/ 174 h 182"/>
                <a:gd name="T42" fmla="*/ 133 w 180"/>
                <a:gd name="T43" fmla="*/ 171 h 182"/>
                <a:gd name="T44" fmla="*/ 140 w 180"/>
                <a:gd name="T45" fmla="*/ 165 h 182"/>
                <a:gd name="T46" fmla="*/ 148 w 180"/>
                <a:gd name="T47" fmla="*/ 161 h 182"/>
                <a:gd name="T48" fmla="*/ 154 w 180"/>
                <a:gd name="T49" fmla="*/ 155 h 182"/>
                <a:gd name="T50" fmla="*/ 160 w 180"/>
                <a:gd name="T51" fmla="*/ 148 h 182"/>
                <a:gd name="T52" fmla="*/ 165 w 180"/>
                <a:gd name="T53" fmla="*/ 142 h 182"/>
                <a:gd name="T54" fmla="*/ 169 w 180"/>
                <a:gd name="T55" fmla="*/ 134 h 182"/>
                <a:gd name="T56" fmla="*/ 174 w 180"/>
                <a:gd name="T57" fmla="*/ 126 h 182"/>
                <a:gd name="T58" fmla="*/ 177 w 180"/>
                <a:gd name="T59" fmla="*/ 118 h 182"/>
                <a:gd name="T60" fmla="*/ 179 w 180"/>
                <a:gd name="T61" fmla="*/ 110 h 182"/>
                <a:gd name="T62" fmla="*/ 180 w 180"/>
                <a:gd name="T63" fmla="*/ 100 h 182"/>
                <a:gd name="T64" fmla="*/ 180 w 180"/>
                <a:gd name="T65" fmla="*/ 91 h 182"/>
                <a:gd name="T66" fmla="*/ 180 w 180"/>
                <a:gd name="T67" fmla="*/ 0 h 182"/>
                <a:gd name="T68" fmla="*/ 0 w 180"/>
                <a:gd name="T69" fmla="*/ 0 h 182"/>
                <a:gd name="T70" fmla="*/ 0 w 180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182">
                  <a:moveTo>
                    <a:pt x="0" y="91"/>
                  </a:moveTo>
                  <a:lnTo>
                    <a:pt x="0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0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3" y="177"/>
                  </a:lnTo>
                  <a:lnTo>
                    <a:pt x="72" y="179"/>
                  </a:lnTo>
                  <a:lnTo>
                    <a:pt x="80" y="181"/>
                  </a:lnTo>
                  <a:lnTo>
                    <a:pt x="90" y="182"/>
                  </a:lnTo>
                  <a:lnTo>
                    <a:pt x="100" y="181"/>
                  </a:lnTo>
                  <a:lnTo>
                    <a:pt x="108" y="179"/>
                  </a:lnTo>
                  <a:lnTo>
                    <a:pt x="117" y="177"/>
                  </a:lnTo>
                  <a:lnTo>
                    <a:pt x="125" y="174"/>
                  </a:lnTo>
                  <a:lnTo>
                    <a:pt x="133" y="171"/>
                  </a:lnTo>
                  <a:lnTo>
                    <a:pt x="140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0" y="148"/>
                  </a:lnTo>
                  <a:lnTo>
                    <a:pt x="165" y="142"/>
                  </a:lnTo>
                  <a:lnTo>
                    <a:pt x="169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0" y="91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711">
              <a:extLst>
                <a:ext uri="{FF2B5EF4-FFF2-40B4-BE49-F238E27FC236}">
                  <a16:creationId xmlns:a16="http://schemas.microsoft.com/office/drawing/2014/main" id="{972C0779-96D7-4A7C-B110-5886B8B5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712">
              <a:extLst>
                <a:ext uri="{FF2B5EF4-FFF2-40B4-BE49-F238E27FC236}">
                  <a16:creationId xmlns:a16="http://schemas.microsoft.com/office/drawing/2014/main" id="{4533D40B-18F2-4A93-B829-E6C6A0AC5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713">
              <a:extLst>
                <a:ext uri="{FF2B5EF4-FFF2-40B4-BE49-F238E27FC236}">
                  <a16:creationId xmlns:a16="http://schemas.microsoft.com/office/drawing/2014/main" id="{0B3AC97E-B521-48C2-8635-E6E2BFE5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7 w 181"/>
                <a:gd name="T9" fmla="*/ 126 h 182"/>
                <a:gd name="T10" fmla="*/ 11 w 181"/>
                <a:gd name="T11" fmla="*/ 134 h 182"/>
                <a:gd name="T12" fmla="*/ 16 w 181"/>
                <a:gd name="T13" fmla="*/ 142 h 182"/>
                <a:gd name="T14" fmla="*/ 21 w 181"/>
                <a:gd name="T15" fmla="*/ 148 h 182"/>
                <a:gd name="T16" fmla="*/ 26 w 181"/>
                <a:gd name="T17" fmla="*/ 155 h 182"/>
                <a:gd name="T18" fmla="*/ 33 w 181"/>
                <a:gd name="T19" fmla="*/ 161 h 182"/>
                <a:gd name="T20" fmla="*/ 40 w 181"/>
                <a:gd name="T21" fmla="*/ 165 h 182"/>
                <a:gd name="T22" fmla="*/ 47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3 w 181"/>
                <a:gd name="T29" fmla="*/ 179 h 182"/>
                <a:gd name="T30" fmla="*/ 81 w 181"/>
                <a:gd name="T31" fmla="*/ 181 h 182"/>
                <a:gd name="T32" fmla="*/ 91 w 181"/>
                <a:gd name="T33" fmla="*/ 182 h 182"/>
                <a:gd name="T34" fmla="*/ 99 w 181"/>
                <a:gd name="T35" fmla="*/ 181 h 182"/>
                <a:gd name="T36" fmla="*/ 109 w 181"/>
                <a:gd name="T37" fmla="*/ 179 h 182"/>
                <a:gd name="T38" fmla="*/ 118 w 181"/>
                <a:gd name="T39" fmla="*/ 177 h 182"/>
                <a:gd name="T40" fmla="*/ 125 w 181"/>
                <a:gd name="T41" fmla="*/ 174 h 182"/>
                <a:gd name="T42" fmla="*/ 134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4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0 w 181"/>
                <a:gd name="T55" fmla="*/ 134 h 182"/>
                <a:gd name="T56" fmla="*/ 173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8"/>
                  </a:lnTo>
                  <a:lnTo>
                    <a:pt x="26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3" y="179"/>
                  </a:lnTo>
                  <a:lnTo>
                    <a:pt x="81" y="181"/>
                  </a:lnTo>
                  <a:lnTo>
                    <a:pt x="91" y="182"/>
                  </a:lnTo>
                  <a:lnTo>
                    <a:pt x="99" y="181"/>
                  </a:lnTo>
                  <a:lnTo>
                    <a:pt x="109" y="179"/>
                  </a:lnTo>
                  <a:lnTo>
                    <a:pt x="118" y="177"/>
                  </a:lnTo>
                  <a:lnTo>
                    <a:pt x="125" y="174"/>
                  </a:lnTo>
                  <a:lnTo>
                    <a:pt x="134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0" y="134"/>
                  </a:lnTo>
                  <a:lnTo>
                    <a:pt x="173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714">
              <a:extLst>
                <a:ext uri="{FF2B5EF4-FFF2-40B4-BE49-F238E27FC236}">
                  <a16:creationId xmlns:a16="http://schemas.microsoft.com/office/drawing/2014/main" id="{7F864FC8-AB3C-49D8-83BB-14DA0256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1920875"/>
              <a:ext cx="57150" cy="192088"/>
            </a:xfrm>
            <a:custGeom>
              <a:avLst/>
              <a:gdLst>
                <a:gd name="T0" fmla="*/ 163 w 181"/>
                <a:gd name="T1" fmla="*/ 0 h 602"/>
                <a:gd name="T2" fmla="*/ 157 w 181"/>
                <a:gd name="T3" fmla="*/ 3 h 602"/>
                <a:gd name="T4" fmla="*/ 153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0 w 181"/>
                <a:gd name="T15" fmla="*/ 245 h 602"/>
                <a:gd name="T16" fmla="*/ 133 w 181"/>
                <a:gd name="T17" fmla="*/ 254 h 602"/>
                <a:gd name="T18" fmla="*/ 124 w 181"/>
                <a:gd name="T19" fmla="*/ 261 h 602"/>
                <a:gd name="T20" fmla="*/ 113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0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3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1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59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3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8" y="258"/>
                  </a:lnTo>
                  <a:lnTo>
                    <a:pt x="124" y="261"/>
                  </a:lnTo>
                  <a:lnTo>
                    <a:pt x="119" y="264"/>
                  </a:lnTo>
                  <a:lnTo>
                    <a:pt x="113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6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0" y="245"/>
                  </a:lnTo>
                  <a:lnTo>
                    <a:pt x="37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4" y="3"/>
                  </a:lnTo>
                  <a:lnTo>
                    <a:pt x="171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715">
              <a:extLst>
                <a:ext uri="{FF2B5EF4-FFF2-40B4-BE49-F238E27FC236}">
                  <a16:creationId xmlns:a16="http://schemas.microsoft.com/office/drawing/2014/main" id="{F62F4F23-3E58-4391-99F6-14D56BFA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716">
              <a:extLst>
                <a:ext uri="{FF2B5EF4-FFF2-40B4-BE49-F238E27FC236}">
                  <a16:creationId xmlns:a16="http://schemas.microsoft.com/office/drawing/2014/main" id="{66455EB6-E255-40C5-AFB5-4353F1040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0 w 30"/>
                <a:gd name="T5" fmla="*/ 180 h 181"/>
                <a:gd name="T6" fmla="*/ 22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2 w 30"/>
                <a:gd name="T29" fmla="*/ 3 h 181"/>
                <a:gd name="T30" fmla="*/ 20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8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8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0" y="180"/>
                  </a:lnTo>
                  <a:lnTo>
                    <a:pt x="22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8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717">
              <a:extLst>
                <a:ext uri="{FF2B5EF4-FFF2-40B4-BE49-F238E27FC236}">
                  <a16:creationId xmlns:a16="http://schemas.microsoft.com/office/drawing/2014/main" id="{ACB7783E-196C-43E0-BB10-D454ACB8E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1920875"/>
              <a:ext cx="57150" cy="192088"/>
            </a:xfrm>
            <a:custGeom>
              <a:avLst/>
              <a:gdLst>
                <a:gd name="T0" fmla="*/ 162 w 181"/>
                <a:gd name="T1" fmla="*/ 0 h 602"/>
                <a:gd name="T2" fmla="*/ 157 w 181"/>
                <a:gd name="T3" fmla="*/ 3 h 602"/>
                <a:gd name="T4" fmla="*/ 154 w 181"/>
                <a:gd name="T5" fmla="*/ 7 h 602"/>
                <a:gd name="T6" fmla="*/ 152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2 w 181"/>
                <a:gd name="T23" fmla="*/ 270 h 602"/>
                <a:gd name="T24" fmla="*/ 91 w 181"/>
                <a:gd name="T25" fmla="*/ 271 h 602"/>
                <a:gd name="T26" fmla="*/ 79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9 w 181"/>
                <a:gd name="T49" fmla="*/ 0 h 602"/>
                <a:gd name="T50" fmla="*/ 12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0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6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2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1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20" y="264"/>
                  </a:lnTo>
                  <a:lnTo>
                    <a:pt x="114" y="266"/>
                  </a:lnTo>
                  <a:lnTo>
                    <a:pt x="109" y="269"/>
                  </a:lnTo>
                  <a:lnTo>
                    <a:pt x="102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9" y="270"/>
                  </a:lnTo>
                  <a:lnTo>
                    <a:pt x="72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Rectangle 718">
              <a:extLst>
                <a:ext uri="{FF2B5EF4-FFF2-40B4-BE49-F238E27FC236}">
                  <a16:creationId xmlns:a16="http://schemas.microsoft.com/office/drawing/2014/main" id="{CB587A79-A690-4BE1-9A7B-D4D179008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719">
              <a:extLst>
                <a:ext uri="{FF2B5EF4-FFF2-40B4-BE49-F238E27FC236}">
                  <a16:creationId xmlns:a16="http://schemas.microsoft.com/office/drawing/2014/main" id="{9B27E552-9858-46C0-912C-436578879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0 w 181"/>
                <a:gd name="T3" fmla="*/ 100 h 182"/>
                <a:gd name="T4" fmla="*/ 3 w 181"/>
                <a:gd name="T5" fmla="*/ 110 h 182"/>
                <a:gd name="T6" fmla="*/ 5 w 181"/>
                <a:gd name="T7" fmla="*/ 118 h 182"/>
                <a:gd name="T8" fmla="*/ 8 w 181"/>
                <a:gd name="T9" fmla="*/ 126 h 182"/>
                <a:gd name="T10" fmla="*/ 11 w 181"/>
                <a:gd name="T11" fmla="*/ 134 h 182"/>
                <a:gd name="T12" fmla="*/ 15 w 181"/>
                <a:gd name="T13" fmla="*/ 142 h 182"/>
                <a:gd name="T14" fmla="*/ 21 w 181"/>
                <a:gd name="T15" fmla="*/ 148 h 182"/>
                <a:gd name="T16" fmla="*/ 27 w 181"/>
                <a:gd name="T17" fmla="*/ 155 h 182"/>
                <a:gd name="T18" fmla="*/ 34 w 181"/>
                <a:gd name="T19" fmla="*/ 161 h 182"/>
                <a:gd name="T20" fmla="*/ 40 w 181"/>
                <a:gd name="T21" fmla="*/ 165 h 182"/>
                <a:gd name="T22" fmla="*/ 48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2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09 w 181"/>
                <a:gd name="T37" fmla="*/ 179 h 182"/>
                <a:gd name="T38" fmla="*/ 117 w 181"/>
                <a:gd name="T39" fmla="*/ 177 h 182"/>
                <a:gd name="T40" fmla="*/ 126 w 181"/>
                <a:gd name="T41" fmla="*/ 174 h 182"/>
                <a:gd name="T42" fmla="*/ 133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0 w 181"/>
                <a:gd name="T51" fmla="*/ 148 h 182"/>
                <a:gd name="T52" fmla="*/ 166 w 181"/>
                <a:gd name="T53" fmla="*/ 142 h 182"/>
                <a:gd name="T54" fmla="*/ 170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80 w 181"/>
                <a:gd name="T61" fmla="*/ 110 h 182"/>
                <a:gd name="T62" fmla="*/ 181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0" y="100"/>
                  </a:lnTo>
                  <a:lnTo>
                    <a:pt x="3" y="110"/>
                  </a:lnTo>
                  <a:lnTo>
                    <a:pt x="5" y="118"/>
                  </a:lnTo>
                  <a:lnTo>
                    <a:pt x="8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8"/>
                  </a:lnTo>
                  <a:lnTo>
                    <a:pt x="27" y="155"/>
                  </a:lnTo>
                  <a:lnTo>
                    <a:pt x="34" y="161"/>
                  </a:lnTo>
                  <a:lnTo>
                    <a:pt x="40" y="165"/>
                  </a:lnTo>
                  <a:lnTo>
                    <a:pt x="48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2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09" y="179"/>
                  </a:lnTo>
                  <a:lnTo>
                    <a:pt x="117" y="177"/>
                  </a:lnTo>
                  <a:lnTo>
                    <a:pt x="126" y="174"/>
                  </a:lnTo>
                  <a:lnTo>
                    <a:pt x="133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0" y="148"/>
                  </a:lnTo>
                  <a:lnTo>
                    <a:pt x="166" y="142"/>
                  </a:lnTo>
                  <a:lnTo>
                    <a:pt x="170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80" y="110"/>
                  </a:lnTo>
                  <a:lnTo>
                    <a:pt x="181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720">
              <a:extLst>
                <a:ext uri="{FF2B5EF4-FFF2-40B4-BE49-F238E27FC236}">
                  <a16:creationId xmlns:a16="http://schemas.microsoft.com/office/drawing/2014/main" id="{445A4A3C-20C5-4624-9209-D11A75CEC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7 w 30"/>
                <a:gd name="T11" fmla="*/ 174 h 181"/>
                <a:gd name="T12" fmla="*/ 28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8 w 30"/>
                <a:gd name="T23" fmla="*/ 9 h 181"/>
                <a:gd name="T24" fmla="*/ 27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1 w 30"/>
                <a:gd name="T37" fmla="*/ 0 h 181"/>
                <a:gd name="T38" fmla="*/ 9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9 w 30"/>
                <a:gd name="T65" fmla="*/ 180 h 181"/>
                <a:gd name="T66" fmla="*/ 11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7" y="174"/>
                  </a:lnTo>
                  <a:lnTo>
                    <a:pt x="28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9" y="180"/>
                  </a:lnTo>
                  <a:lnTo>
                    <a:pt x="11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0" name="Freeform 1671" descr="Icon of check mark. ">
            <a:extLst>
              <a:ext uri="{FF2B5EF4-FFF2-40B4-BE49-F238E27FC236}">
                <a16:creationId xmlns:a16="http://schemas.microsoft.com/office/drawing/2014/main" id="{1A4AFC64-5C16-40F4-BDFA-E62EE3AAEA23}"/>
              </a:ext>
            </a:extLst>
          </p:cNvPr>
          <p:cNvSpPr>
            <a:spLocks noEditPoints="1"/>
          </p:cNvSpPr>
          <p:nvPr/>
        </p:nvSpPr>
        <p:spPr bwMode="auto">
          <a:xfrm>
            <a:off x="6566574" y="2849855"/>
            <a:ext cx="380334" cy="380334"/>
          </a:xfrm>
          <a:custGeom>
            <a:avLst/>
            <a:gdLst>
              <a:gd name="T0" fmla="*/ 279 w 719"/>
              <a:gd name="T1" fmla="*/ 477 h 719"/>
              <a:gd name="T2" fmla="*/ 197 w 719"/>
              <a:gd name="T3" fmla="*/ 387 h 719"/>
              <a:gd name="T4" fmla="*/ 217 w 719"/>
              <a:gd name="T5" fmla="*/ 382 h 719"/>
              <a:gd name="T6" fmla="*/ 515 w 719"/>
              <a:gd name="T7" fmla="*/ 243 h 719"/>
              <a:gd name="T8" fmla="*/ 519 w 719"/>
              <a:gd name="T9" fmla="*/ 263 h 719"/>
              <a:gd name="T10" fmla="*/ 709 w 719"/>
              <a:gd name="T11" fmla="*/ 323 h 719"/>
              <a:gd name="T12" fmla="*/ 687 w 719"/>
              <a:gd name="T13" fmla="*/ 289 h 719"/>
              <a:gd name="T14" fmla="*/ 696 w 719"/>
              <a:gd name="T15" fmla="*/ 243 h 719"/>
              <a:gd name="T16" fmla="*/ 675 w 719"/>
              <a:gd name="T17" fmla="*/ 199 h 719"/>
              <a:gd name="T18" fmla="*/ 631 w 719"/>
              <a:gd name="T19" fmla="*/ 179 h 719"/>
              <a:gd name="T20" fmla="*/ 630 w 719"/>
              <a:gd name="T21" fmla="*/ 131 h 719"/>
              <a:gd name="T22" fmla="*/ 603 w 719"/>
              <a:gd name="T23" fmla="*/ 98 h 719"/>
              <a:gd name="T24" fmla="*/ 569 w 719"/>
              <a:gd name="T25" fmla="*/ 87 h 719"/>
              <a:gd name="T26" fmla="*/ 536 w 719"/>
              <a:gd name="T27" fmla="*/ 70 h 719"/>
              <a:gd name="T28" fmla="*/ 507 w 719"/>
              <a:gd name="T29" fmla="*/ 34 h 719"/>
              <a:gd name="T30" fmla="*/ 458 w 719"/>
              <a:gd name="T31" fmla="*/ 25 h 719"/>
              <a:gd name="T32" fmla="*/ 418 w 719"/>
              <a:gd name="T33" fmla="*/ 31 h 719"/>
              <a:gd name="T34" fmla="*/ 380 w 719"/>
              <a:gd name="T35" fmla="*/ 4 h 719"/>
              <a:gd name="T36" fmla="*/ 331 w 719"/>
              <a:gd name="T37" fmla="*/ 7 h 719"/>
              <a:gd name="T38" fmla="*/ 296 w 719"/>
              <a:gd name="T39" fmla="*/ 39 h 719"/>
              <a:gd name="T40" fmla="*/ 251 w 719"/>
              <a:gd name="T41" fmla="*/ 24 h 719"/>
              <a:gd name="T42" fmla="*/ 205 w 719"/>
              <a:gd name="T43" fmla="*/ 39 h 719"/>
              <a:gd name="T44" fmla="*/ 180 w 719"/>
              <a:gd name="T45" fmla="*/ 79 h 719"/>
              <a:gd name="T46" fmla="*/ 142 w 719"/>
              <a:gd name="T47" fmla="*/ 88 h 719"/>
              <a:gd name="T48" fmla="*/ 111 w 719"/>
              <a:gd name="T49" fmla="*/ 102 h 719"/>
              <a:gd name="T50" fmla="*/ 86 w 719"/>
              <a:gd name="T51" fmla="*/ 141 h 719"/>
              <a:gd name="T52" fmla="*/ 78 w 719"/>
              <a:gd name="T53" fmla="*/ 180 h 719"/>
              <a:gd name="T54" fmla="*/ 37 w 719"/>
              <a:gd name="T55" fmla="*/ 207 h 719"/>
              <a:gd name="T56" fmla="*/ 22 w 719"/>
              <a:gd name="T57" fmla="*/ 252 h 719"/>
              <a:gd name="T58" fmla="*/ 38 w 719"/>
              <a:gd name="T59" fmla="*/ 296 h 719"/>
              <a:gd name="T60" fmla="*/ 6 w 719"/>
              <a:gd name="T61" fmla="*/ 332 h 719"/>
              <a:gd name="T62" fmla="*/ 3 w 719"/>
              <a:gd name="T63" fmla="*/ 380 h 719"/>
              <a:gd name="T64" fmla="*/ 31 w 719"/>
              <a:gd name="T65" fmla="*/ 420 h 719"/>
              <a:gd name="T66" fmla="*/ 23 w 719"/>
              <a:gd name="T67" fmla="*/ 460 h 719"/>
              <a:gd name="T68" fmla="*/ 32 w 719"/>
              <a:gd name="T69" fmla="*/ 507 h 719"/>
              <a:gd name="T70" fmla="*/ 68 w 719"/>
              <a:gd name="T71" fmla="*/ 538 h 719"/>
              <a:gd name="T72" fmla="*/ 85 w 719"/>
              <a:gd name="T73" fmla="*/ 571 h 719"/>
              <a:gd name="T74" fmla="*/ 106 w 719"/>
              <a:gd name="T75" fmla="*/ 615 h 719"/>
              <a:gd name="T76" fmla="*/ 135 w 719"/>
              <a:gd name="T77" fmla="*/ 633 h 719"/>
              <a:gd name="T78" fmla="*/ 177 w 719"/>
              <a:gd name="T79" fmla="*/ 633 h 719"/>
              <a:gd name="T80" fmla="*/ 197 w 719"/>
              <a:gd name="T81" fmla="*/ 676 h 719"/>
              <a:gd name="T82" fmla="*/ 242 w 719"/>
              <a:gd name="T83" fmla="*/ 698 h 719"/>
              <a:gd name="T84" fmla="*/ 288 w 719"/>
              <a:gd name="T85" fmla="*/ 687 h 719"/>
              <a:gd name="T86" fmla="*/ 322 w 719"/>
              <a:gd name="T87" fmla="*/ 709 h 719"/>
              <a:gd name="T88" fmla="*/ 370 w 719"/>
              <a:gd name="T89" fmla="*/ 719 h 719"/>
              <a:gd name="T90" fmla="*/ 412 w 719"/>
              <a:gd name="T91" fmla="*/ 697 h 719"/>
              <a:gd name="T92" fmla="*/ 449 w 719"/>
              <a:gd name="T93" fmla="*/ 695 h 719"/>
              <a:gd name="T94" fmla="*/ 497 w 719"/>
              <a:gd name="T95" fmla="*/ 693 h 719"/>
              <a:gd name="T96" fmla="*/ 533 w 719"/>
              <a:gd name="T97" fmla="*/ 661 h 719"/>
              <a:gd name="T98" fmla="*/ 563 w 719"/>
              <a:gd name="T99" fmla="*/ 635 h 719"/>
              <a:gd name="T100" fmla="*/ 597 w 719"/>
              <a:gd name="T101" fmla="*/ 628 h 719"/>
              <a:gd name="T102" fmla="*/ 626 w 719"/>
              <a:gd name="T103" fmla="*/ 599 h 719"/>
              <a:gd name="T104" fmla="*/ 634 w 719"/>
              <a:gd name="T105" fmla="*/ 551 h 719"/>
              <a:gd name="T106" fmla="*/ 668 w 719"/>
              <a:gd name="T107" fmla="*/ 528 h 719"/>
              <a:gd name="T108" fmla="*/ 694 w 719"/>
              <a:gd name="T109" fmla="*/ 488 h 719"/>
              <a:gd name="T110" fmla="*/ 691 w 719"/>
              <a:gd name="T111" fmla="*/ 441 h 719"/>
              <a:gd name="T112" fmla="*/ 703 w 719"/>
              <a:gd name="T113" fmla="*/ 406 h 719"/>
              <a:gd name="T114" fmla="*/ 719 w 719"/>
              <a:gd name="T115" fmla="*/ 36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5" y="479"/>
                </a:lnTo>
                <a:lnTo>
                  <a:pt x="279" y="477"/>
                </a:lnTo>
                <a:lnTo>
                  <a:pt x="276" y="475"/>
                </a:lnTo>
                <a:lnTo>
                  <a:pt x="200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200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5" y="450"/>
                </a:lnTo>
                <a:lnTo>
                  <a:pt x="502" y="247"/>
                </a:lnTo>
                <a:lnTo>
                  <a:pt x="507" y="243"/>
                </a:lnTo>
                <a:lnTo>
                  <a:pt x="511" y="243"/>
                </a:lnTo>
                <a:lnTo>
                  <a:pt x="515" y="243"/>
                </a:lnTo>
                <a:lnTo>
                  <a:pt x="520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19" y="360"/>
                </a:moveTo>
                <a:lnTo>
                  <a:pt x="719" y="350"/>
                </a:lnTo>
                <a:lnTo>
                  <a:pt x="716" y="341"/>
                </a:lnTo>
                <a:lnTo>
                  <a:pt x="713" y="332"/>
                </a:lnTo>
                <a:lnTo>
                  <a:pt x="709" y="323"/>
                </a:lnTo>
                <a:lnTo>
                  <a:pt x="703" y="315"/>
                </a:lnTo>
                <a:lnTo>
                  <a:pt x="696" y="308"/>
                </a:lnTo>
                <a:lnTo>
                  <a:pt x="689" y="302"/>
                </a:lnTo>
                <a:lnTo>
                  <a:pt x="681" y="296"/>
                </a:lnTo>
                <a:lnTo>
                  <a:pt x="687" y="289"/>
                </a:lnTo>
                <a:lnTo>
                  <a:pt x="691" y="280"/>
                </a:lnTo>
                <a:lnTo>
                  <a:pt x="694" y="271"/>
                </a:lnTo>
                <a:lnTo>
                  <a:pt x="696" y="262"/>
                </a:lnTo>
                <a:lnTo>
                  <a:pt x="696" y="252"/>
                </a:lnTo>
                <a:lnTo>
                  <a:pt x="696" y="243"/>
                </a:lnTo>
                <a:lnTo>
                  <a:pt x="694" y="233"/>
                </a:lnTo>
                <a:lnTo>
                  <a:pt x="692" y="223"/>
                </a:lnTo>
                <a:lnTo>
                  <a:pt x="688" y="215"/>
                </a:lnTo>
                <a:lnTo>
                  <a:pt x="682" y="207"/>
                </a:lnTo>
                <a:lnTo>
                  <a:pt x="675" y="199"/>
                </a:lnTo>
                <a:lnTo>
                  <a:pt x="668" y="193"/>
                </a:lnTo>
                <a:lnTo>
                  <a:pt x="660" y="188"/>
                </a:lnTo>
                <a:lnTo>
                  <a:pt x="651" y="184"/>
                </a:lnTo>
                <a:lnTo>
                  <a:pt x="641" y="180"/>
                </a:lnTo>
                <a:lnTo>
                  <a:pt x="631" y="179"/>
                </a:lnTo>
                <a:lnTo>
                  <a:pt x="634" y="169"/>
                </a:lnTo>
                <a:lnTo>
                  <a:pt x="635" y="161"/>
                </a:lnTo>
                <a:lnTo>
                  <a:pt x="635" y="151"/>
                </a:lnTo>
                <a:lnTo>
                  <a:pt x="632" y="141"/>
                </a:lnTo>
                <a:lnTo>
                  <a:pt x="630" y="131"/>
                </a:lnTo>
                <a:lnTo>
                  <a:pt x="626" y="122"/>
                </a:lnTo>
                <a:lnTo>
                  <a:pt x="620" y="114"/>
                </a:lnTo>
                <a:lnTo>
                  <a:pt x="614" y="106"/>
                </a:lnTo>
                <a:lnTo>
                  <a:pt x="608" y="102"/>
                </a:lnTo>
                <a:lnTo>
                  <a:pt x="603" y="98"/>
                </a:lnTo>
                <a:lnTo>
                  <a:pt x="597" y="94"/>
                </a:lnTo>
                <a:lnTo>
                  <a:pt x="590" y="91"/>
                </a:lnTo>
                <a:lnTo>
                  <a:pt x="584" y="89"/>
                </a:lnTo>
                <a:lnTo>
                  <a:pt x="577" y="88"/>
                </a:lnTo>
                <a:lnTo>
                  <a:pt x="569" y="87"/>
                </a:lnTo>
                <a:lnTo>
                  <a:pt x="563" y="85"/>
                </a:lnTo>
                <a:lnTo>
                  <a:pt x="552" y="87"/>
                </a:lnTo>
                <a:lnTo>
                  <a:pt x="542" y="89"/>
                </a:lnTo>
                <a:lnTo>
                  <a:pt x="540" y="79"/>
                </a:lnTo>
                <a:lnTo>
                  <a:pt x="536" y="70"/>
                </a:lnTo>
                <a:lnTo>
                  <a:pt x="533" y="61"/>
                </a:lnTo>
                <a:lnTo>
                  <a:pt x="528" y="53"/>
                </a:lnTo>
                <a:lnTo>
                  <a:pt x="522" y="46"/>
                </a:lnTo>
                <a:lnTo>
                  <a:pt x="514" y="39"/>
                </a:lnTo>
                <a:lnTo>
                  <a:pt x="507" y="34"/>
                </a:lnTo>
                <a:lnTo>
                  <a:pt x="497" y="28"/>
                </a:lnTo>
                <a:lnTo>
                  <a:pt x="488" y="26"/>
                </a:lnTo>
                <a:lnTo>
                  <a:pt x="478" y="24"/>
                </a:lnTo>
                <a:lnTo>
                  <a:pt x="468" y="24"/>
                </a:lnTo>
                <a:lnTo>
                  <a:pt x="458" y="25"/>
                </a:lnTo>
                <a:lnTo>
                  <a:pt x="449" y="27"/>
                </a:lnTo>
                <a:lnTo>
                  <a:pt x="440" y="29"/>
                </a:lnTo>
                <a:lnTo>
                  <a:pt x="431" y="34"/>
                </a:lnTo>
                <a:lnTo>
                  <a:pt x="424" y="39"/>
                </a:lnTo>
                <a:lnTo>
                  <a:pt x="418" y="31"/>
                </a:lnTo>
                <a:lnTo>
                  <a:pt x="412" y="24"/>
                </a:lnTo>
                <a:lnTo>
                  <a:pt x="405" y="17"/>
                </a:lnTo>
                <a:lnTo>
                  <a:pt x="397" y="11"/>
                </a:lnTo>
                <a:lnTo>
                  <a:pt x="388" y="7"/>
                </a:lnTo>
                <a:lnTo>
                  <a:pt x="380" y="4"/>
                </a:lnTo>
                <a:lnTo>
                  <a:pt x="370" y="2"/>
                </a:lnTo>
                <a:lnTo>
                  <a:pt x="360" y="0"/>
                </a:lnTo>
                <a:lnTo>
                  <a:pt x="350" y="2"/>
                </a:lnTo>
                <a:lnTo>
                  <a:pt x="340" y="4"/>
                </a:lnTo>
                <a:lnTo>
                  <a:pt x="331" y="7"/>
                </a:lnTo>
                <a:lnTo>
                  <a:pt x="322" y="11"/>
                </a:lnTo>
                <a:lnTo>
                  <a:pt x="314" y="17"/>
                </a:lnTo>
                <a:lnTo>
                  <a:pt x="307" y="24"/>
                </a:lnTo>
                <a:lnTo>
                  <a:pt x="301" y="31"/>
                </a:lnTo>
                <a:lnTo>
                  <a:pt x="296" y="39"/>
                </a:lnTo>
                <a:lnTo>
                  <a:pt x="288" y="34"/>
                </a:lnTo>
                <a:lnTo>
                  <a:pt x="279" y="29"/>
                </a:lnTo>
                <a:lnTo>
                  <a:pt x="270" y="27"/>
                </a:lnTo>
                <a:lnTo>
                  <a:pt x="260" y="25"/>
                </a:lnTo>
                <a:lnTo>
                  <a:pt x="251" y="24"/>
                </a:lnTo>
                <a:lnTo>
                  <a:pt x="242" y="24"/>
                </a:lnTo>
                <a:lnTo>
                  <a:pt x="232" y="26"/>
                </a:lnTo>
                <a:lnTo>
                  <a:pt x="222" y="28"/>
                </a:lnTo>
                <a:lnTo>
                  <a:pt x="213" y="34"/>
                </a:lnTo>
                <a:lnTo>
                  <a:pt x="205" y="39"/>
                </a:lnTo>
                <a:lnTo>
                  <a:pt x="197" y="46"/>
                </a:lnTo>
                <a:lnTo>
                  <a:pt x="192" y="52"/>
                </a:lnTo>
                <a:lnTo>
                  <a:pt x="186" y="61"/>
                </a:lnTo>
                <a:lnTo>
                  <a:pt x="182" y="69"/>
                </a:lnTo>
                <a:lnTo>
                  <a:pt x="180" y="79"/>
                </a:lnTo>
                <a:lnTo>
                  <a:pt x="177" y="89"/>
                </a:lnTo>
                <a:lnTo>
                  <a:pt x="168" y="87"/>
                </a:lnTo>
                <a:lnTo>
                  <a:pt x="156" y="85"/>
                </a:lnTo>
                <a:lnTo>
                  <a:pt x="149" y="87"/>
                </a:lnTo>
                <a:lnTo>
                  <a:pt x="142" y="88"/>
                </a:lnTo>
                <a:lnTo>
                  <a:pt x="135" y="89"/>
                </a:lnTo>
                <a:lnTo>
                  <a:pt x="129" y="91"/>
                </a:lnTo>
                <a:lnTo>
                  <a:pt x="122" y="94"/>
                </a:lnTo>
                <a:lnTo>
                  <a:pt x="117" y="98"/>
                </a:lnTo>
                <a:lnTo>
                  <a:pt x="111" y="102"/>
                </a:lnTo>
                <a:lnTo>
                  <a:pt x="106" y="106"/>
                </a:lnTo>
                <a:lnTo>
                  <a:pt x="99" y="114"/>
                </a:lnTo>
                <a:lnTo>
                  <a:pt x="94" y="122"/>
                </a:lnTo>
                <a:lnTo>
                  <a:pt x="89" y="131"/>
                </a:lnTo>
                <a:lnTo>
                  <a:pt x="86" y="141"/>
                </a:lnTo>
                <a:lnTo>
                  <a:pt x="85" y="151"/>
                </a:lnTo>
                <a:lnTo>
                  <a:pt x="85" y="161"/>
                </a:lnTo>
                <a:lnTo>
                  <a:pt x="85" y="169"/>
                </a:lnTo>
                <a:lnTo>
                  <a:pt x="87" y="179"/>
                </a:lnTo>
                <a:lnTo>
                  <a:pt x="78" y="180"/>
                </a:lnTo>
                <a:lnTo>
                  <a:pt x="68" y="184"/>
                </a:lnTo>
                <a:lnTo>
                  <a:pt x="59" y="188"/>
                </a:lnTo>
                <a:lnTo>
                  <a:pt x="52" y="193"/>
                </a:lnTo>
                <a:lnTo>
                  <a:pt x="44" y="199"/>
                </a:lnTo>
                <a:lnTo>
                  <a:pt x="37" y="207"/>
                </a:lnTo>
                <a:lnTo>
                  <a:pt x="32" y="215"/>
                </a:lnTo>
                <a:lnTo>
                  <a:pt x="27" y="223"/>
                </a:lnTo>
                <a:lnTo>
                  <a:pt x="24" y="233"/>
                </a:lnTo>
                <a:lnTo>
                  <a:pt x="23" y="243"/>
                </a:lnTo>
                <a:lnTo>
                  <a:pt x="22" y="252"/>
                </a:lnTo>
                <a:lnTo>
                  <a:pt x="23" y="262"/>
                </a:lnTo>
                <a:lnTo>
                  <a:pt x="25" y="271"/>
                </a:lnTo>
                <a:lnTo>
                  <a:pt x="28" y="280"/>
                </a:lnTo>
                <a:lnTo>
                  <a:pt x="33" y="289"/>
                </a:lnTo>
                <a:lnTo>
                  <a:pt x="38" y="296"/>
                </a:lnTo>
                <a:lnTo>
                  <a:pt x="31" y="302"/>
                </a:lnTo>
                <a:lnTo>
                  <a:pt x="23" y="308"/>
                </a:lnTo>
                <a:lnTo>
                  <a:pt x="16" y="315"/>
                </a:lnTo>
                <a:lnTo>
                  <a:pt x="11" y="323"/>
                </a:lnTo>
                <a:lnTo>
                  <a:pt x="6" y="332"/>
                </a:lnTo>
                <a:lnTo>
                  <a:pt x="3" y="341"/>
                </a:lnTo>
                <a:lnTo>
                  <a:pt x="1" y="350"/>
                </a:lnTo>
                <a:lnTo>
                  <a:pt x="0" y="360"/>
                </a:lnTo>
                <a:lnTo>
                  <a:pt x="1" y="370"/>
                </a:lnTo>
                <a:lnTo>
                  <a:pt x="3" y="380"/>
                </a:lnTo>
                <a:lnTo>
                  <a:pt x="6" y="389"/>
                </a:lnTo>
                <a:lnTo>
                  <a:pt x="11" y="398"/>
                </a:lnTo>
                <a:lnTo>
                  <a:pt x="16" y="406"/>
                </a:lnTo>
                <a:lnTo>
                  <a:pt x="23" y="413"/>
                </a:lnTo>
                <a:lnTo>
                  <a:pt x="31" y="420"/>
                </a:lnTo>
                <a:lnTo>
                  <a:pt x="38" y="424"/>
                </a:lnTo>
                <a:lnTo>
                  <a:pt x="33" y="433"/>
                </a:lnTo>
                <a:lnTo>
                  <a:pt x="28" y="441"/>
                </a:lnTo>
                <a:lnTo>
                  <a:pt x="25" y="450"/>
                </a:lnTo>
                <a:lnTo>
                  <a:pt x="23" y="460"/>
                </a:lnTo>
                <a:lnTo>
                  <a:pt x="22" y="470"/>
                </a:lnTo>
                <a:lnTo>
                  <a:pt x="23" y="479"/>
                </a:lnTo>
                <a:lnTo>
                  <a:pt x="24" y="488"/>
                </a:lnTo>
                <a:lnTo>
                  <a:pt x="27" y="498"/>
                </a:lnTo>
                <a:lnTo>
                  <a:pt x="32" y="507"/>
                </a:lnTo>
                <a:lnTo>
                  <a:pt x="37" y="515"/>
                </a:lnTo>
                <a:lnTo>
                  <a:pt x="44" y="523"/>
                </a:lnTo>
                <a:lnTo>
                  <a:pt x="52" y="528"/>
                </a:lnTo>
                <a:lnTo>
                  <a:pt x="59" y="534"/>
                </a:lnTo>
                <a:lnTo>
                  <a:pt x="68" y="538"/>
                </a:lnTo>
                <a:lnTo>
                  <a:pt x="78" y="540"/>
                </a:lnTo>
                <a:lnTo>
                  <a:pt x="87" y="543"/>
                </a:lnTo>
                <a:lnTo>
                  <a:pt x="85" y="551"/>
                </a:lnTo>
                <a:lnTo>
                  <a:pt x="85" y="561"/>
                </a:lnTo>
                <a:lnTo>
                  <a:pt x="85" y="571"/>
                </a:lnTo>
                <a:lnTo>
                  <a:pt x="86" y="580"/>
                </a:lnTo>
                <a:lnTo>
                  <a:pt x="89" y="590"/>
                </a:lnTo>
                <a:lnTo>
                  <a:pt x="94" y="599"/>
                </a:lnTo>
                <a:lnTo>
                  <a:pt x="99" y="608"/>
                </a:lnTo>
                <a:lnTo>
                  <a:pt x="106" y="615"/>
                </a:lnTo>
                <a:lnTo>
                  <a:pt x="111" y="620"/>
                </a:lnTo>
                <a:lnTo>
                  <a:pt x="117" y="624"/>
                </a:lnTo>
                <a:lnTo>
                  <a:pt x="122" y="628"/>
                </a:lnTo>
                <a:lnTo>
                  <a:pt x="129" y="631"/>
                </a:lnTo>
                <a:lnTo>
                  <a:pt x="135" y="633"/>
                </a:lnTo>
                <a:lnTo>
                  <a:pt x="142" y="634"/>
                </a:lnTo>
                <a:lnTo>
                  <a:pt x="149" y="635"/>
                </a:lnTo>
                <a:lnTo>
                  <a:pt x="156" y="635"/>
                </a:lnTo>
                <a:lnTo>
                  <a:pt x="168" y="635"/>
                </a:lnTo>
                <a:lnTo>
                  <a:pt x="177" y="633"/>
                </a:lnTo>
                <a:lnTo>
                  <a:pt x="180" y="643"/>
                </a:lnTo>
                <a:lnTo>
                  <a:pt x="182" y="652"/>
                </a:lnTo>
                <a:lnTo>
                  <a:pt x="186" y="661"/>
                </a:lnTo>
                <a:lnTo>
                  <a:pt x="192" y="668"/>
                </a:lnTo>
                <a:lnTo>
                  <a:pt x="197" y="676"/>
                </a:lnTo>
                <a:lnTo>
                  <a:pt x="205" y="683"/>
                </a:lnTo>
                <a:lnTo>
                  <a:pt x="213" y="688"/>
                </a:lnTo>
                <a:lnTo>
                  <a:pt x="222" y="693"/>
                </a:lnTo>
                <a:lnTo>
                  <a:pt x="232" y="696"/>
                </a:lnTo>
                <a:lnTo>
                  <a:pt x="242" y="698"/>
                </a:lnTo>
                <a:lnTo>
                  <a:pt x="251" y="698"/>
                </a:lnTo>
                <a:lnTo>
                  <a:pt x="260" y="697"/>
                </a:lnTo>
                <a:lnTo>
                  <a:pt x="270" y="695"/>
                </a:lnTo>
                <a:lnTo>
                  <a:pt x="279" y="692"/>
                </a:lnTo>
                <a:lnTo>
                  <a:pt x="288" y="687"/>
                </a:lnTo>
                <a:lnTo>
                  <a:pt x="296" y="682"/>
                </a:lnTo>
                <a:lnTo>
                  <a:pt x="301" y="689"/>
                </a:lnTo>
                <a:lnTo>
                  <a:pt x="307" y="697"/>
                </a:lnTo>
                <a:lnTo>
                  <a:pt x="314" y="704"/>
                </a:lnTo>
                <a:lnTo>
                  <a:pt x="322" y="709"/>
                </a:lnTo>
                <a:lnTo>
                  <a:pt x="331" y="714"/>
                </a:lnTo>
                <a:lnTo>
                  <a:pt x="340" y="717"/>
                </a:lnTo>
                <a:lnTo>
                  <a:pt x="350" y="719"/>
                </a:lnTo>
                <a:lnTo>
                  <a:pt x="360" y="719"/>
                </a:lnTo>
                <a:lnTo>
                  <a:pt x="370" y="719"/>
                </a:lnTo>
                <a:lnTo>
                  <a:pt x="380" y="717"/>
                </a:lnTo>
                <a:lnTo>
                  <a:pt x="388" y="714"/>
                </a:lnTo>
                <a:lnTo>
                  <a:pt x="397" y="709"/>
                </a:lnTo>
                <a:lnTo>
                  <a:pt x="405" y="704"/>
                </a:lnTo>
                <a:lnTo>
                  <a:pt x="412" y="697"/>
                </a:lnTo>
                <a:lnTo>
                  <a:pt x="418" y="689"/>
                </a:lnTo>
                <a:lnTo>
                  <a:pt x="424" y="682"/>
                </a:lnTo>
                <a:lnTo>
                  <a:pt x="431" y="687"/>
                </a:lnTo>
                <a:lnTo>
                  <a:pt x="440" y="692"/>
                </a:lnTo>
                <a:lnTo>
                  <a:pt x="449" y="695"/>
                </a:lnTo>
                <a:lnTo>
                  <a:pt x="458" y="697"/>
                </a:lnTo>
                <a:lnTo>
                  <a:pt x="468" y="698"/>
                </a:lnTo>
                <a:lnTo>
                  <a:pt x="478" y="698"/>
                </a:lnTo>
                <a:lnTo>
                  <a:pt x="488" y="696"/>
                </a:lnTo>
                <a:lnTo>
                  <a:pt x="497" y="693"/>
                </a:lnTo>
                <a:lnTo>
                  <a:pt x="507" y="688"/>
                </a:lnTo>
                <a:lnTo>
                  <a:pt x="514" y="683"/>
                </a:lnTo>
                <a:lnTo>
                  <a:pt x="522" y="676"/>
                </a:lnTo>
                <a:lnTo>
                  <a:pt x="528" y="668"/>
                </a:lnTo>
                <a:lnTo>
                  <a:pt x="533" y="661"/>
                </a:lnTo>
                <a:lnTo>
                  <a:pt x="536" y="652"/>
                </a:lnTo>
                <a:lnTo>
                  <a:pt x="540" y="643"/>
                </a:lnTo>
                <a:lnTo>
                  <a:pt x="541" y="633"/>
                </a:lnTo>
                <a:lnTo>
                  <a:pt x="552" y="635"/>
                </a:lnTo>
                <a:lnTo>
                  <a:pt x="563" y="635"/>
                </a:lnTo>
                <a:lnTo>
                  <a:pt x="569" y="635"/>
                </a:lnTo>
                <a:lnTo>
                  <a:pt x="577" y="634"/>
                </a:lnTo>
                <a:lnTo>
                  <a:pt x="584" y="633"/>
                </a:lnTo>
                <a:lnTo>
                  <a:pt x="590" y="631"/>
                </a:lnTo>
                <a:lnTo>
                  <a:pt x="597" y="628"/>
                </a:lnTo>
                <a:lnTo>
                  <a:pt x="603" y="624"/>
                </a:lnTo>
                <a:lnTo>
                  <a:pt x="608" y="620"/>
                </a:lnTo>
                <a:lnTo>
                  <a:pt x="614" y="615"/>
                </a:lnTo>
                <a:lnTo>
                  <a:pt x="620" y="608"/>
                </a:lnTo>
                <a:lnTo>
                  <a:pt x="626" y="599"/>
                </a:lnTo>
                <a:lnTo>
                  <a:pt x="630" y="590"/>
                </a:lnTo>
                <a:lnTo>
                  <a:pt x="632" y="580"/>
                </a:lnTo>
                <a:lnTo>
                  <a:pt x="635" y="571"/>
                </a:lnTo>
                <a:lnTo>
                  <a:pt x="635" y="561"/>
                </a:lnTo>
                <a:lnTo>
                  <a:pt x="634" y="551"/>
                </a:lnTo>
                <a:lnTo>
                  <a:pt x="631" y="543"/>
                </a:lnTo>
                <a:lnTo>
                  <a:pt x="641" y="540"/>
                </a:lnTo>
                <a:lnTo>
                  <a:pt x="651" y="538"/>
                </a:lnTo>
                <a:lnTo>
                  <a:pt x="660" y="534"/>
                </a:lnTo>
                <a:lnTo>
                  <a:pt x="668" y="528"/>
                </a:lnTo>
                <a:lnTo>
                  <a:pt x="675" y="523"/>
                </a:lnTo>
                <a:lnTo>
                  <a:pt x="682" y="515"/>
                </a:lnTo>
                <a:lnTo>
                  <a:pt x="688" y="507"/>
                </a:lnTo>
                <a:lnTo>
                  <a:pt x="692" y="498"/>
                </a:lnTo>
                <a:lnTo>
                  <a:pt x="694" y="488"/>
                </a:lnTo>
                <a:lnTo>
                  <a:pt x="696" y="479"/>
                </a:lnTo>
                <a:lnTo>
                  <a:pt x="698" y="470"/>
                </a:lnTo>
                <a:lnTo>
                  <a:pt x="696" y="460"/>
                </a:lnTo>
                <a:lnTo>
                  <a:pt x="694" y="450"/>
                </a:lnTo>
                <a:lnTo>
                  <a:pt x="691" y="441"/>
                </a:lnTo>
                <a:lnTo>
                  <a:pt x="687" y="433"/>
                </a:lnTo>
                <a:lnTo>
                  <a:pt x="681" y="424"/>
                </a:lnTo>
                <a:lnTo>
                  <a:pt x="689" y="420"/>
                </a:lnTo>
                <a:lnTo>
                  <a:pt x="696" y="413"/>
                </a:lnTo>
                <a:lnTo>
                  <a:pt x="703" y="406"/>
                </a:lnTo>
                <a:lnTo>
                  <a:pt x="709" y="398"/>
                </a:lnTo>
                <a:lnTo>
                  <a:pt x="713" y="389"/>
                </a:lnTo>
                <a:lnTo>
                  <a:pt x="716" y="380"/>
                </a:lnTo>
                <a:lnTo>
                  <a:pt x="719" y="370"/>
                </a:lnTo>
                <a:lnTo>
                  <a:pt x="719" y="36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Freeform 3850" descr="Icon of lightning. ">
            <a:extLst>
              <a:ext uri="{FF2B5EF4-FFF2-40B4-BE49-F238E27FC236}">
                <a16:creationId xmlns:a16="http://schemas.microsoft.com/office/drawing/2014/main" id="{4F438411-AB3F-41D1-B7B0-3BD67465A272}"/>
              </a:ext>
            </a:extLst>
          </p:cNvPr>
          <p:cNvSpPr>
            <a:spLocks/>
          </p:cNvSpPr>
          <p:nvPr/>
        </p:nvSpPr>
        <p:spPr bwMode="auto">
          <a:xfrm>
            <a:off x="4507874" y="4054973"/>
            <a:ext cx="268346" cy="380334"/>
          </a:xfrm>
          <a:custGeom>
            <a:avLst/>
            <a:gdLst>
              <a:gd name="T0" fmla="*/ 635 w 636"/>
              <a:gd name="T1" fmla="*/ 369 h 901"/>
              <a:gd name="T2" fmla="*/ 632 w 636"/>
              <a:gd name="T3" fmla="*/ 365 h 901"/>
              <a:gd name="T4" fmla="*/ 629 w 636"/>
              <a:gd name="T5" fmla="*/ 362 h 901"/>
              <a:gd name="T6" fmla="*/ 625 w 636"/>
              <a:gd name="T7" fmla="*/ 360 h 901"/>
              <a:gd name="T8" fmla="*/ 621 w 636"/>
              <a:gd name="T9" fmla="*/ 360 h 901"/>
              <a:gd name="T10" fmla="*/ 337 w 636"/>
              <a:gd name="T11" fmla="*/ 360 h 901"/>
              <a:gd name="T12" fmla="*/ 409 w 636"/>
              <a:gd name="T13" fmla="*/ 17 h 901"/>
              <a:gd name="T14" fmla="*/ 409 w 636"/>
              <a:gd name="T15" fmla="*/ 13 h 901"/>
              <a:gd name="T16" fmla="*/ 408 w 636"/>
              <a:gd name="T17" fmla="*/ 7 h 901"/>
              <a:gd name="T18" fmla="*/ 405 w 636"/>
              <a:gd name="T19" fmla="*/ 3 h 901"/>
              <a:gd name="T20" fmla="*/ 400 w 636"/>
              <a:gd name="T21" fmla="*/ 1 h 901"/>
              <a:gd name="T22" fmla="*/ 395 w 636"/>
              <a:gd name="T23" fmla="*/ 0 h 901"/>
              <a:gd name="T24" fmla="*/ 390 w 636"/>
              <a:gd name="T25" fmla="*/ 0 h 901"/>
              <a:gd name="T26" fmla="*/ 385 w 636"/>
              <a:gd name="T27" fmla="*/ 2 h 901"/>
              <a:gd name="T28" fmla="*/ 382 w 636"/>
              <a:gd name="T29" fmla="*/ 6 h 901"/>
              <a:gd name="T30" fmla="*/ 2 w 636"/>
              <a:gd name="T31" fmla="*/ 547 h 901"/>
              <a:gd name="T32" fmla="*/ 1 w 636"/>
              <a:gd name="T33" fmla="*/ 550 h 901"/>
              <a:gd name="T34" fmla="*/ 0 w 636"/>
              <a:gd name="T35" fmla="*/ 554 h 901"/>
              <a:gd name="T36" fmla="*/ 0 w 636"/>
              <a:gd name="T37" fmla="*/ 559 h 901"/>
              <a:gd name="T38" fmla="*/ 1 w 636"/>
              <a:gd name="T39" fmla="*/ 562 h 901"/>
              <a:gd name="T40" fmla="*/ 4 w 636"/>
              <a:gd name="T41" fmla="*/ 566 h 901"/>
              <a:gd name="T42" fmla="*/ 8 w 636"/>
              <a:gd name="T43" fmla="*/ 568 h 901"/>
              <a:gd name="T44" fmla="*/ 11 w 636"/>
              <a:gd name="T45" fmla="*/ 569 h 901"/>
              <a:gd name="T46" fmla="*/ 15 w 636"/>
              <a:gd name="T47" fmla="*/ 570 h 901"/>
              <a:gd name="T48" fmla="*/ 299 w 636"/>
              <a:gd name="T49" fmla="*/ 570 h 901"/>
              <a:gd name="T50" fmla="*/ 228 w 636"/>
              <a:gd name="T51" fmla="*/ 882 h 901"/>
              <a:gd name="T52" fmla="*/ 228 w 636"/>
              <a:gd name="T53" fmla="*/ 888 h 901"/>
              <a:gd name="T54" fmla="*/ 229 w 636"/>
              <a:gd name="T55" fmla="*/ 892 h 901"/>
              <a:gd name="T56" fmla="*/ 232 w 636"/>
              <a:gd name="T57" fmla="*/ 896 h 901"/>
              <a:gd name="T58" fmla="*/ 236 w 636"/>
              <a:gd name="T59" fmla="*/ 900 h 901"/>
              <a:gd name="T60" fmla="*/ 239 w 636"/>
              <a:gd name="T61" fmla="*/ 901 h 901"/>
              <a:gd name="T62" fmla="*/ 243 w 636"/>
              <a:gd name="T63" fmla="*/ 901 h 901"/>
              <a:gd name="T64" fmla="*/ 246 w 636"/>
              <a:gd name="T65" fmla="*/ 901 h 901"/>
              <a:gd name="T66" fmla="*/ 249 w 636"/>
              <a:gd name="T67" fmla="*/ 900 h 901"/>
              <a:gd name="T68" fmla="*/ 252 w 636"/>
              <a:gd name="T69" fmla="*/ 897 h 901"/>
              <a:gd name="T70" fmla="*/ 254 w 636"/>
              <a:gd name="T71" fmla="*/ 895 h 901"/>
              <a:gd name="T72" fmla="*/ 633 w 636"/>
              <a:gd name="T73" fmla="*/ 384 h 901"/>
              <a:gd name="T74" fmla="*/ 635 w 636"/>
              <a:gd name="T75" fmla="*/ 381 h 901"/>
              <a:gd name="T76" fmla="*/ 636 w 636"/>
              <a:gd name="T77" fmla="*/ 376 h 901"/>
              <a:gd name="T78" fmla="*/ 636 w 636"/>
              <a:gd name="T79" fmla="*/ 372 h 901"/>
              <a:gd name="T80" fmla="*/ 635 w 636"/>
              <a:gd name="T81" fmla="*/ 369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36" h="901">
                <a:moveTo>
                  <a:pt x="635" y="369"/>
                </a:moveTo>
                <a:lnTo>
                  <a:pt x="632" y="365"/>
                </a:lnTo>
                <a:lnTo>
                  <a:pt x="629" y="362"/>
                </a:lnTo>
                <a:lnTo>
                  <a:pt x="625" y="360"/>
                </a:lnTo>
                <a:lnTo>
                  <a:pt x="621" y="360"/>
                </a:lnTo>
                <a:lnTo>
                  <a:pt x="337" y="360"/>
                </a:lnTo>
                <a:lnTo>
                  <a:pt x="409" y="17"/>
                </a:lnTo>
                <a:lnTo>
                  <a:pt x="409" y="13"/>
                </a:lnTo>
                <a:lnTo>
                  <a:pt x="408" y="7"/>
                </a:lnTo>
                <a:lnTo>
                  <a:pt x="405" y="3"/>
                </a:lnTo>
                <a:lnTo>
                  <a:pt x="400" y="1"/>
                </a:lnTo>
                <a:lnTo>
                  <a:pt x="395" y="0"/>
                </a:lnTo>
                <a:lnTo>
                  <a:pt x="390" y="0"/>
                </a:lnTo>
                <a:lnTo>
                  <a:pt x="385" y="2"/>
                </a:lnTo>
                <a:lnTo>
                  <a:pt x="382" y="6"/>
                </a:lnTo>
                <a:lnTo>
                  <a:pt x="2" y="547"/>
                </a:lnTo>
                <a:lnTo>
                  <a:pt x="1" y="550"/>
                </a:lnTo>
                <a:lnTo>
                  <a:pt x="0" y="554"/>
                </a:lnTo>
                <a:lnTo>
                  <a:pt x="0" y="559"/>
                </a:lnTo>
                <a:lnTo>
                  <a:pt x="1" y="562"/>
                </a:lnTo>
                <a:lnTo>
                  <a:pt x="4" y="566"/>
                </a:lnTo>
                <a:lnTo>
                  <a:pt x="8" y="568"/>
                </a:lnTo>
                <a:lnTo>
                  <a:pt x="11" y="569"/>
                </a:lnTo>
                <a:lnTo>
                  <a:pt x="15" y="570"/>
                </a:lnTo>
                <a:lnTo>
                  <a:pt x="299" y="570"/>
                </a:lnTo>
                <a:lnTo>
                  <a:pt x="228" y="882"/>
                </a:lnTo>
                <a:lnTo>
                  <a:pt x="228" y="888"/>
                </a:lnTo>
                <a:lnTo>
                  <a:pt x="229" y="892"/>
                </a:lnTo>
                <a:lnTo>
                  <a:pt x="232" y="896"/>
                </a:lnTo>
                <a:lnTo>
                  <a:pt x="236" y="900"/>
                </a:lnTo>
                <a:lnTo>
                  <a:pt x="239" y="901"/>
                </a:lnTo>
                <a:lnTo>
                  <a:pt x="243" y="901"/>
                </a:lnTo>
                <a:lnTo>
                  <a:pt x="246" y="901"/>
                </a:lnTo>
                <a:lnTo>
                  <a:pt x="249" y="900"/>
                </a:lnTo>
                <a:lnTo>
                  <a:pt x="252" y="897"/>
                </a:lnTo>
                <a:lnTo>
                  <a:pt x="254" y="895"/>
                </a:lnTo>
                <a:lnTo>
                  <a:pt x="633" y="384"/>
                </a:lnTo>
                <a:lnTo>
                  <a:pt x="635" y="381"/>
                </a:lnTo>
                <a:lnTo>
                  <a:pt x="636" y="376"/>
                </a:lnTo>
                <a:lnTo>
                  <a:pt x="636" y="372"/>
                </a:lnTo>
                <a:lnTo>
                  <a:pt x="635" y="36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2" name="Freeform 3886" descr="Icon of magnifying glass to represent search. ">
            <a:extLst>
              <a:ext uri="{FF2B5EF4-FFF2-40B4-BE49-F238E27FC236}">
                <a16:creationId xmlns:a16="http://schemas.microsoft.com/office/drawing/2014/main" id="{EC8E95A8-22FE-44FA-B5A6-2AA2D47A5BB3}"/>
              </a:ext>
            </a:extLst>
          </p:cNvPr>
          <p:cNvSpPr>
            <a:spLocks noEditPoints="1"/>
          </p:cNvSpPr>
          <p:nvPr/>
        </p:nvSpPr>
        <p:spPr bwMode="auto">
          <a:xfrm>
            <a:off x="5860620" y="4054973"/>
            <a:ext cx="382447" cy="380334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3" name="Group 72" descr="Icon of computer monitors. ">
            <a:extLst>
              <a:ext uri="{FF2B5EF4-FFF2-40B4-BE49-F238E27FC236}">
                <a16:creationId xmlns:a16="http://schemas.microsoft.com/office/drawing/2014/main" id="{6C60D8E2-BC37-4164-84A8-5B32D836BEC3}"/>
              </a:ext>
            </a:extLst>
          </p:cNvPr>
          <p:cNvGrpSpPr/>
          <p:nvPr/>
        </p:nvGrpSpPr>
        <p:grpSpPr>
          <a:xfrm>
            <a:off x="7270415" y="4053917"/>
            <a:ext cx="382447" cy="382446"/>
            <a:chOff x="879475" y="5100638"/>
            <a:chExt cx="287338" cy="287337"/>
          </a:xfrm>
          <a:solidFill>
            <a:schemeClr val="accent4">
              <a:lumMod val="75000"/>
            </a:schemeClr>
          </a:solidFill>
        </p:grpSpPr>
        <p:sp>
          <p:nvSpPr>
            <p:cNvPr id="74" name="Freeform 1636">
              <a:extLst>
                <a:ext uri="{FF2B5EF4-FFF2-40B4-BE49-F238E27FC236}">
                  <a16:creationId xmlns:a16="http://schemas.microsoft.com/office/drawing/2014/main" id="{69FF00E7-041A-4CE9-A6E6-F43110659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" y="5233988"/>
              <a:ext cx="38100" cy="9525"/>
            </a:xfrm>
            <a:custGeom>
              <a:avLst/>
              <a:gdLst>
                <a:gd name="T0" fmla="*/ 105 w 121"/>
                <a:gd name="T1" fmla="*/ 0 h 30"/>
                <a:gd name="T2" fmla="*/ 15 w 121"/>
                <a:gd name="T3" fmla="*/ 0 h 30"/>
                <a:gd name="T4" fmla="*/ 13 w 121"/>
                <a:gd name="T5" fmla="*/ 0 h 30"/>
                <a:gd name="T6" fmla="*/ 9 w 121"/>
                <a:gd name="T7" fmla="*/ 1 h 30"/>
                <a:gd name="T8" fmla="*/ 7 w 121"/>
                <a:gd name="T9" fmla="*/ 2 h 30"/>
                <a:gd name="T10" fmla="*/ 5 w 121"/>
                <a:gd name="T11" fmla="*/ 4 h 30"/>
                <a:gd name="T12" fmla="*/ 3 w 121"/>
                <a:gd name="T13" fmla="*/ 6 h 30"/>
                <a:gd name="T14" fmla="*/ 2 w 121"/>
                <a:gd name="T15" fmla="*/ 9 h 30"/>
                <a:gd name="T16" fmla="*/ 0 w 121"/>
                <a:gd name="T17" fmla="*/ 12 h 30"/>
                <a:gd name="T18" fmla="*/ 0 w 121"/>
                <a:gd name="T19" fmla="*/ 14 h 30"/>
                <a:gd name="T20" fmla="*/ 0 w 121"/>
                <a:gd name="T21" fmla="*/ 17 h 30"/>
                <a:gd name="T22" fmla="*/ 2 w 121"/>
                <a:gd name="T23" fmla="*/ 21 h 30"/>
                <a:gd name="T24" fmla="*/ 3 w 121"/>
                <a:gd name="T25" fmla="*/ 23 h 30"/>
                <a:gd name="T26" fmla="*/ 5 w 121"/>
                <a:gd name="T27" fmla="*/ 25 h 30"/>
                <a:gd name="T28" fmla="*/ 7 w 121"/>
                <a:gd name="T29" fmla="*/ 27 h 30"/>
                <a:gd name="T30" fmla="*/ 9 w 121"/>
                <a:gd name="T31" fmla="*/ 29 h 30"/>
                <a:gd name="T32" fmla="*/ 13 w 121"/>
                <a:gd name="T33" fmla="*/ 30 h 30"/>
                <a:gd name="T34" fmla="*/ 15 w 121"/>
                <a:gd name="T35" fmla="*/ 30 h 30"/>
                <a:gd name="T36" fmla="*/ 105 w 121"/>
                <a:gd name="T37" fmla="*/ 30 h 30"/>
                <a:gd name="T38" fmla="*/ 109 w 121"/>
                <a:gd name="T39" fmla="*/ 30 h 30"/>
                <a:gd name="T40" fmla="*/ 111 w 121"/>
                <a:gd name="T41" fmla="*/ 29 h 30"/>
                <a:gd name="T42" fmla="*/ 114 w 121"/>
                <a:gd name="T43" fmla="*/ 27 h 30"/>
                <a:gd name="T44" fmla="*/ 117 w 121"/>
                <a:gd name="T45" fmla="*/ 25 h 30"/>
                <a:gd name="T46" fmla="*/ 118 w 121"/>
                <a:gd name="T47" fmla="*/ 23 h 30"/>
                <a:gd name="T48" fmla="*/ 120 w 121"/>
                <a:gd name="T49" fmla="*/ 21 h 30"/>
                <a:gd name="T50" fmla="*/ 121 w 121"/>
                <a:gd name="T51" fmla="*/ 17 h 30"/>
                <a:gd name="T52" fmla="*/ 121 w 121"/>
                <a:gd name="T53" fmla="*/ 14 h 30"/>
                <a:gd name="T54" fmla="*/ 121 w 121"/>
                <a:gd name="T55" fmla="*/ 12 h 30"/>
                <a:gd name="T56" fmla="*/ 120 w 121"/>
                <a:gd name="T57" fmla="*/ 9 h 30"/>
                <a:gd name="T58" fmla="*/ 118 w 121"/>
                <a:gd name="T59" fmla="*/ 6 h 30"/>
                <a:gd name="T60" fmla="*/ 117 w 121"/>
                <a:gd name="T61" fmla="*/ 4 h 30"/>
                <a:gd name="T62" fmla="*/ 114 w 121"/>
                <a:gd name="T63" fmla="*/ 2 h 30"/>
                <a:gd name="T64" fmla="*/ 111 w 121"/>
                <a:gd name="T65" fmla="*/ 1 h 30"/>
                <a:gd name="T66" fmla="*/ 109 w 121"/>
                <a:gd name="T67" fmla="*/ 0 h 30"/>
                <a:gd name="T68" fmla="*/ 105 w 12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30">
                  <a:moveTo>
                    <a:pt x="105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30"/>
                  </a:lnTo>
                  <a:lnTo>
                    <a:pt x="111" y="29"/>
                  </a:lnTo>
                  <a:lnTo>
                    <a:pt x="114" y="27"/>
                  </a:lnTo>
                  <a:lnTo>
                    <a:pt x="117" y="25"/>
                  </a:lnTo>
                  <a:lnTo>
                    <a:pt x="118" y="23"/>
                  </a:lnTo>
                  <a:lnTo>
                    <a:pt x="120" y="21"/>
                  </a:lnTo>
                  <a:lnTo>
                    <a:pt x="121" y="17"/>
                  </a:lnTo>
                  <a:lnTo>
                    <a:pt x="121" y="14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8" y="6"/>
                  </a:lnTo>
                  <a:lnTo>
                    <a:pt x="117" y="4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637">
              <a:extLst>
                <a:ext uri="{FF2B5EF4-FFF2-40B4-BE49-F238E27FC236}">
                  <a16:creationId xmlns:a16="http://schemas.microsoft.com/office/drawing/2014/main" id="{81654380-670A-482D-81FB-A4FFEA610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00638"/>
              <a:ext cx="153988" cy="85725"/>
            </a:xfrm>
            <a:custGeom>
              <a:avLst/>
              <a:gdLst>
                <a:gd name="T0" fmla="*/ 482 w 482"/>
                <a:gd name="T1" fmla="*/ 60 h 271"/>
                <a:gd name="T2" fmla="*/ 482 w 482"/>
                <a:gd name="T3" fmla="*/ 54 h 271"/>
                <a:gd name="T4" fmla="*/ 481 w 482"/>
                <a:gd name="T5" fmla="*/ 48 h 271"/>
                <a:gd name="T6" fmla="*/ 480 w 482"/>
                <a:gd name="T7" fmla="*/ 42 h 271"/>
                <a:gd name="T8" fmla="*/ 478 w 482"/>
                <a:gd name="T9" fmla="*/ 37 h 271"/>
                <a:gd name="T10" fmla="*/ 475 w 482"/>
                <a:gd name="T11" fmla="*/ 31 h 271"/>
                <a:gd name="T12" fmla="*/ 472 w 482"/>
                <a:gd name="T13" fmla="*/ 27 h 271"/>
                <a:gd name="T14" fmla="*/ 469 w 482"/>
                <a:gd name="T15" fmla="*/ 22 h 271"/>
                <a:gd name="T16" fmla="*/ 464 w 482"/>
                <a:gd name="T17" fmla="*/ 18 h 271"/>
                <a:gd name="T18" fmla="*/ 460 w 482"/>
                <a:gd name="T19" fmla="*/ 13 h 271"/>
                <a:gd name="T20" fmla="*/ 455 w 482"/>
                <a:gd name="T21" fmla="*/ 10 h 271"/>
                <a:gd name="T22" fmla="*/ 451 w 482"/>
                <a:gd name="T23" fmla="*/ 7 h 271"/>
                <a:gd name="T24" fmla="*/ 445 w 482"/>
                <a:gd name="T25" fmla="*/ 5 h 271"/>
                <a:gd name="T26" fmla="*/ 440 w 482"/>
                <a:gd name="T27" fmla="*/ 2 h 271"/>
                <a:gd name="T28" fmla="*/ 434 w 482"/>
                <a:gd name="T29" fmla="*/ 1 h 271"/>
                <a:gd name="T30" fmla="*/ 428 w 482"/>
                <a:gd name="T31" fmla="*/ 0 h 271"/>
                <a:gd name="T32" fmla="*/ 422 w 482"/>
                <a:gd name="T33" fmla="*/ 0 h 271"/>
                <a:gd name="T34" fmla="*/ 59 w 482"/>
                <a:gd name="T35" fmla="*/ 0 h 271"/>
                <a:gd name="T36" fmla="*/ 54 w 482"/>
                <a:gd name="T37" fmla="*/ 0 h 271"/>
                <a:gd name="T38" fmla="*/ 47 w 482"/>
                <a:gd name="T39" fmla="*/ 1 h 271"/>
                <a:gd name="T40" fmla="*/ 42 w 482"/>
                <a:gd name="T41" fmla="*/ 2 h 271"/>
                <a:gd name="T42" fmla="*/ 36 w 482"/>
                <a:gd name="T43" fmla="*/ 5 h 271"/>
                <a:gd name="T44" fmla="*/ 31 w 482"/>
                <a:gd name="T45" fmla="*/ 7 h 271"/>
                <a:gd name="T46" fmla="*/ 26 w 482"/>
                <a:gd name="T47" fmla="*/ 10 h 271"/>
                <a:gd name="T48" fmla="*/ 22 w 482"/>
                <a:gd name="T49" fmla="*/ 13 h 271"/>
                <a:gd name="T50" fmla="*/ 17 w 482"/>
                <a:gd name="T51" fmla="*/ 18 h 271"/>
                <a:gd name="T52" fmla="*/ 13 w 482"/>
                <a:gd name="T53" fmla="*/ 22 h 271"/>
                <a:gd name="T54" fmla="*/ 10 w 482"/>
                <a:gd name="T55" fmla="*/ 27 h 271"/>
                <a:gd name="T56" fmla="*/ 6 w 482"/>
                <a:gd name="T57" fmla="*/ 31 h 271"/>
                <a:gd name="T58" fmla="*/ 4 w 482"/>
                <a:gd name="T59" fmla="*/ 37 h 271"/>
                <a:gd name="T60" fmla="*/ 2 w 482"/>
                <a:gd name="T61" fmla="*/ 42 h 271"/>
                <a:gd name="T62" fmla="*/ 1 w 482"/>
                <a:gd name="T63" fmla="*/ 48 h 271"/>
                <a:gd name="T64" fmla="*/ 0 w 482"/>
                <a:gd name="T65" fmla="*/ 54 h 271"/>
                <a:gd name="T66" fmla="*/ 0 w 482"/>
                <a:gd name="T67" fmla="*/ 60 h 271"/>
                <a:gd name="T68" fmla="*/ 0 w 482"/>
                <a:gd name="T69" fmla="*/ 271 h 271"/>
                <a:gd name="T70" fmla="*/ 482 w 482"/>
                <a:gd name="T71" fmla="*/ 271 h 271"/>
                <a:gd name="T72" fmla="*/ 482 w 482"/>
                <a:gd name="T73" fmla="*/ 6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2" h="271">
                  <a:moveTo>
                    <a:pt x="482" y="60"/>
                  </a:moveTo>
                  <a:lnTo>
                    <a:pt x="482" y="54"/>
                  </a:lnTo>
                  <a:lnTo>
                    <a:pt x="481" y="48"/>
                  </a:lnTo>
                  <a:lnTo>
                    <a:pt x="480" y="42"/>
                  </a:lnTo>
                  <a:lnTo>
                    <a:pt x="478" y="37"/>
                  </a:lnTo>
                  <a:lnTo>
                    <a:pt x="475" y="31"/>
                  </a:lnTo>
                  <a:lnTo>
                    <a:pt x="472" y="27"/>
                  </a:lnTo>
                  <a:lnTo>
                    <a:pt x="469" y="22"/>
                  </a:lnTo>
                  <a:lnTo>
                    <a:pt x="464" y="18"/>
                  </a:lnTo>
                  <a:lnTo>
                    <a:pt x="460" y="13"/>
                  </a:lnTo>
                  <a:lnTo>
                    <a:pt x="455" y="10"/>
                  </a:lnTo>
                  <a:lnTo>
                    <a:pt x="451" y="7"/>
                  </a:lnTo>
                  <a:lnTo>
                    <a:pt x="445" y="5"/>
                  </a:lnTo>
                  <a:lnTo>
                    <a:pt x="440" y="2"/>
                  </a:lnTo>
                  <a:lnTo>
                    <a:pt x="434" y="1"/>
                  </a:lnTo>
                  <a:lnTo>
                    <a:pt x="428" y="0"/>
                  </a:lnTo>
                  <a:lnTo>
                    <a:pt x="422" y="0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47" y="1"/>
                  </a:lnTo>
                  <a:lnTo>
                    <a:pt x="42" y="2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2" y="13"/>
                  </a:lnTo>
                  <a:lnTo>
                    <a:pt x="17" y="18"/>
                  </a:lnTo>
                  <a:lnTo>
                    <a:pt x="13" y="22"/>
                  </a:lnTo>
                  <a:lnTo>
                    <a:pt x="10" y="27"/>
                  </a:lnTo>
                  <a:lnTo>
                    <a:pt x="6" y="31"/>
                  </a:lnTo>
                  <a:lnTo>
                    <a:pt x="4" y="37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271"/>
                  </a:lnTo>
                  <a:lnTo>
                    <a:pt x="482" y="271"/>
                  </a:lnTo>
                  <a:lnTo>
                    <a:pt x="48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638">
              <a:extLst>
                <a:ext uri="{FF2B5EF4-FFF2-40B4-BE49-F238E27FC236}">
                  <a16:creationId xmlns:a16="http://schemas.microsoft.com/office/drawing/2014/main" id="{FB01E3B0-9770-4D5C-9138-8D07EBC8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95888"/>
              <a:ext cx="153988" cy="19050"/>
            </a:xfrm>
            <a:custGeom>
              <a:avLst/>
              <a:gdLst>
                <a:gd name="T0" fmla="*/ 361 w 482"/>
                <a:gd name="T1" fmla="*/ 30 h 60"/>
                <a:gd name="T2" fmla="*/ 424 w 482"/>
                <a:gd name="T3" fmla="*/ 30 h 60"/>
                <a:gd name="T4" fmla="*/ 475 w 482"/>
                <a:gd name="T5" fmla="*/ 30 h 60"/>
                <a:gd name="T6" fmla="*/ 478 w 482"/>
                <a:gd name="T7" fmla="*/ 23 h 60"/>
                <a:gd name="T8" fmla="*/ 481 w 482"/>
                <a:gd name="T9" fmla="*/ 17 h 60"/>
                <a:gd name="T10" fmla="*/ 482 w 482"/>
                <a:gd name="T11" fmla="*/ 9 h 60"/>
                <a:gd name="T12" fmla="*/ 482 w 482"/>
                <a:gd name="T13" fmla="*/ 2 h 60"/>
                <a:gd name="T14" fmla="*/ 482 w 482"/>
                <a:gd name="T15" fmla="*/ 0 h 60"/>
                <a:gd name="T16" fmla="*/ 0 w 482"/>
                <a:gd name="T17" fmla="*/ 0 h 60"/>
                <a:gd name="T18" fmla="*/ 0 w 482"/>
                <a:gd name="T19" fmla="*/ 6 h 60"/>
                <a:gd name="T20" fmla="*/ 1 w 482"/>
                <a:gd name="T21" fmla="*/ 11 h 60"/>
                <a:gd name="T22" fmla="*/ 2 w 482"/>
                <a:gd name="T23" fmla="*/ 18 h 60"/>
                <a:gd name="T24" fmla="*/ 4 w 482"/>
                <a:gd name="T25" fmla="*/ 23 h 60"/>
                <a:gd name="T26" fmla="*/ 6 w 482"/>
                <a:gd name="T27" fmla="*/ 28 h 60"/>
                <a:gd name="T28" fmla="*/ 10 w 482"/>
                <a:gd name="T29" fmla="*/ 33 h 60"/>
                <a:gd name="T30" fmla="*/ 13 w 482"/>
                <a:gd name="T31" fmla="*/ 38 h 60"/>
                <a:gd name="T32" fmla="*/ 17 w 482"/>
                <a:gd name="T33" fmla="*/ 42 h 60"/>
                <a:gd name="T34" fmla="*/ 22 w 482"/>
                <a:gd name="T35" fmla="*/ 47 h 60"/>
                <a:gd name="T36" fmla="*/ 26 w 482"/>
                <a:gd name="T37" fmla="*/ 50 h 60"/>
                <a:gd name="T38" fmla="*/ 31 w 482"/>
                <a:gd name="T39" fmla="*/ 53 h 60"/>
                <a:gd name="T40" fmla="*/ 36 w 482"/>
                <a:gd name="T41" fmla="*/ 55 h 60"/>
                <a:gd name="T42" fmla="*/ 42 w 482"/>
                <a:gd name="T43" fmla="*/ 58 h 60"/>
                <a:gd name="T44" fmla="*/ 47 w 482"/>
                <a:gd name="T45" fmla="*/ 59 h 60"/>
                <a:gd name="T46" fmla="*/ 54 w 482"/>
                <a:gd name="T47" fmla="*/ 60 h 60"/>
                <a:gd name="T48" fmla="*/ 59 w 482"/>
                <a:gd name="T49" fmla="*/ 60 h 60"/>
                <a:gd name="T50" fmla="*/ 282 w 482"/>
                <a:gd name="T51" fmla="*/ 60 h 60"/>
                <a:gd name="T52" fmla="*/ 291 w 482"/>
                <a:gd name="T53" fmla="*/ 53 h 60"/>
                <a:gd name="T54" fmla="*/ 299 w 482"/>
                <a:gd name="T55" fmla="*/ 48 h 60"/>
                <a:gd name="T56" fmla="*/ 308 w 482"/>
                <a:gd name="T57" fmla="*/ 42 h 60"/>
                <a:gd name="T58" fmla="*/ 318 w 482"/>
                <a:gd name="T59" fmla="*/ 38 h 60"/>
                <a:gd name="T60" fmla="*/ 328 w 482"/>
                <a:gd name="T61" fmla="*/ 34 h 60"/>
                <a:gd name="T62" fmla="*/ 339 w 482"/>
                <a:gd name="T63" fmla="*/ 32 h 60"/>
                <a:gd name="T64" fmla="*/ 350 w 482"/>
                <a:gd name="T65" fmla="*/ 30 h 60"/>
                <a:gd name="T66" fmla="*/ 361 w 482"/>
                <a:gd name="T6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2" h="60">
                  <a:moveTo>
                    <a:pt x="361" y="30"/>
                  </a:moveTo>
                  <a:lnTo>
                    <a:pt x="424" y="30"/>
                  </a:lnTo>
                  <a:lnTo>
                    <a:pt x="475" y="30"/>
                  </a:lnTo>
                  <a:lnTo>
                    <a:pt x="478" y="23"/>
                  </a:lnTo>
                  <a:lnTo>
                    <a:pt x="481" y="17"/>
                  </a:lnTo>
                  <a:lnTo>
                    <a:pt x="482" y="9"/>
                  </a:lnTo>
                  <a:lnTo>
                    <a:pt x="482" y="2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" y="11"/>
                  </a:lnTo>
                  <a:lnTo>
                    <a:pt x="2" y="18"/>
                  </a:lnTo>
                  <a:lnTo>
                    <a:pt x="4" y="23"/>
                  </a:lnTo>
                  <a:lnTo>
                    <a:pt x="6" y="28"/>
                  </a:lnTo>
                  <a:lnTo>
                    <a:pt x="10" y="33"/>
                  </a:lnTo>
                  <a:lnTo>
                    <a:pt x="13" y="38"/>
                  </a:lnTo>
                  <a:lnTo>
                    <a:pt x="17" y="42"/>
                  </a:lnTo>
                  <a:lnTo>
                    <a:pt x="22" y="47"/>
                  </a:lnTo>
                  <a:lnTo>
                    <a:pt x="26" y="50"/>
                  </a:lnTo>
                  <a:lnTo>
                    <a:pt x="31" y="53"/>
                  </a:lnTo>
                  <a:lnTo>
                    <a:pt x="36" y="55"/>
                  </a:lnTo>
                  <a:lnTo>
                    <a:pt x="42" y="58"/>
                  </a:lnTo>
                  <a:lnTo>
                    <a:pt x="47" y="59"/>
                  </a:lnTo>
                  <a:lnTo>
                    <a:pt x="54" y="60"/>
                  </a:lnTo>
                  <a:lnTo>
                    <a:pt x="59" y="60"/>
                  </a:lnTo>
                  <a:lnTo>
                    <a:pt x="282" y="60"/>
                  </a:lnTo>
                  <a:lnTo>
                    <a:pt x="291" y="53"/>
                  </a:lnTo>
                  <a:lnTo>
                    <a:pt x="299" y="48"/>
                  </a:lnTo>
                  <a:lnTo>
                    <a:pt x="308" y="42"/>
                  </a:lnTo>
                  <a:lnTo>
                    <a:pt x="318" y="38"/>
                  </a:lnTo>
                  <a:lnTo>
                    <a:pt x="328" y="34"/>
                  </a:lnTo>
                  <a:lnTo>
                    <a:pt x="339" y="32"/>
                  </a:lnTo>
                  <a:lnTo>
                    <a:pt x="350" y="30"/>
                  </a:lnTo>
                  <a:lnTo>
                    <a:pt x="36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639">
              <a:extLst>
                <a:ext uri="{FF2B5EF4-FFF2-40B4-BE49-F238E27FC236}">
                  <a16:creationId xmlns:a16="http://schemas.microsoft.com/office/drawing/2014/main" id="{B5E3BED9-C2BD-4A86-AB16-4FB4F865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5214938"/>
              <a:ext cx="201613" cy="106363"/>
            </a:xfrm>
            <a:custGeom>
              <a:avLst/>
              <a:gdLst>
                <a:gd name="T0" fmla="*/ 543 w 633"/>
                <a:gd name="T1" fmla="*/ 0 h 332"/>
                <a:gd name="T2" fmla="*/ 153 w 633"/>
                <a:gd name="T3" fmla="*/ 0 h 332"/>
                <a:gd name="T4" fmla="*/ 90 w 633"/>
                <a:gd name="T5" fmla="*/ 0 h 332"/>
                <a:gd name="T6" fmla="*/ 82 w 633"/>
                <a:gd name="T7" fmla="*/ 1 h 332"/>
                <a:gd name="T8" fmla="*/ 73 w 633"/>
                <a:gd name="T9" fmla="*/ 2 h 332"/>
                <a:gd name="T10" fmla="*/ 64 w 633"/>
                <a:gd name="T11" fmla="*/ 4 h 332"/>
                <a:gd name="T12" fmla="*/ 55 w 633"/>
                <a:gd name="T13" fmla="*/ 8 h 332"/>
                <a:gd name="T14" fmla="*/ 47 w 633"/>
                <a:gd name="T15" fmla="*/ 11 h 332"/>
                <a:gd name="T16" fmla="*/ 40 w 633"/>
                <a:gd name="T17" fmla="*/ 15 h 332"/>
                <a:gd name="T18" fmla="*/ 33 w 633"/>
                <a:gd name="T19" fmla="*/ 21 h 332"/>
                <a:gd name="T20" fmla="*/ 26 w 633"/>
                <a:gd name="T21" fmla="*/ 26 h 332"/>
                <a:gd name="T22" fmla="*/ 21 w 633"/>
                <a:gd name="T23" fmla="*/ 33 h 332"/>
                <a:gd name="T24" fmla="*/ 15 w 633"/>
                <a:gd name="T25" fmla="*/ 40 h 332"/>
                <a:gd name="T26" fmla="*/ 11 w 633"/>
                <a:gd name="T27" fmla="*/ 47 h 332"/>
                <a:gd name="T28" fmla="*/ 7 w 633"/>
                <a:gd name="T29" fmla="*/ 55 h 332"/>
                <a:gd name="T30" fmla="*/ 4 w 633"/>
                <a:gd name="T31" fmla="*/ 64 h 332"/>
                <a:gd name="T32" fmla="*/ 2 w 633"/>
                <a:gd name="T33" fmla="*/ 72 h 332"/>
                <a:gd name="T34" fmla="*/ 1 w 633"/>
                <a:gd name="T35" fmla="*/ 82 h 332"/>
                <a:gd name="T36" fmla="*/ 0 w 633"/>
                <a:gd name="T37" fmla="*/ 91 h 332"/>
                <a:gd name="T38" fmla="*/ 0 w 633"/>
                <a:gd name="T39" fmla="*/ 332 h 332"/>
                <a:gd name="T40" fmla="*/ 633 w 633"/>
                <a:gd name="T41" fmla="*/ 332 h 332"/>
                <a:gd name="T42" fmla="*/ 633 w 633"/>
                <a:gd name="T43" fmla="*/ 91 h 332"/>
                <a:gd name="T44" fmla="*/ 633 w 633"/>
                <a:gd name="T45" fmla="*/ 82 h 332"/>
                <a:gd name="T46" fmla="*/ 632 w 633"/>
                <a:gd name="T47" fmla="*/ 72 h 332"/>
                <a:gd name="T48" fmla="*/ 630 w 633"/>
                <a:gd name="T49" fmla="*/ 64 h 332"/>
                <a:gd name="T50" fmla="*/ 627 w 633"/>
                <a:gd name="T51" fmla="*/ 55 h 332"/>
                <a:gd name="T52" fmla="*/ 622 w 633"/>
                <a:gd name="T53" fmla="*/ 47 h 332"/>
                <a:gd name="T54" fmla="*/ 618 w 633"/>
                <a:gd name="T55" fmla="*/ 40 h 332"/>
                <a:gd name="T56" fmla="*/ 614 w 633"/>
                <a:gd name="T57" fmla="*/ 33 h 332"/>
                <a:gd name="T58" fmla="*/ 607 w 633"/>
                <a:gd name="T59" fmla="*/ 26 h 332"/>
                <a:gd name="T60" fmla="*/ 600 w 633"/>
                <a:gd name="T61" fmla="*/ 21 h 332"/>
                <a:gd name="T62" fmla="*/ 594 w 633"/>
                <a:gd name="T63" fmla="*/ 15 h 332"/>
                <a:gd name="T64" fmla="*/ 586 w 633"/>
                <a:gd name="T65" fmla="*/ 11 h 332"/>
                <a:gd name="T66" fmla="*/ 578 w 633"/>
                <a:gd name="T67" fmla="*/ 8 h 332"/>
                <a:gd name="T68" fmla="*/ 570 w 633"/>
                <a:gd name="T69" fmla="*/ 4 h 332"/>
                <a:gd name="T70" fmla="*/ 562 w 633"/>
                <a:gd name="T71" fmla="*/ 2 h 332"/>
                <a:gd name="T72" fmla="*/ 553 w 633"/>
                <a:gd name="T73" fmla="*/ 1 h 332"/>
                <a:gd name="T74" fmla="*/ 543 w 633"/>
                <a:gd name="T7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3" h="332">
                  <a:moveTo>
                    <a:pt x="543" y="0"/>
                  </a:moveTo>
                  <a:lnTo>
                    <a:pt x="153" y="0"/>
                  </a:lnTo>
                  <a:lnTo>
                    <a:pt x="90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0" y="332"/>
                  </a:lnTo>
                  <a:lnTo>
                    <a:pt x="633" y="332"/>
                  </a:lnTo>
                  <a:lnTo>
                    <a:pt x="633" y="91"/>
                  </a:lnTo>
                  <a:lnTo>
                    <a:pt x="633" y="82"/>
                  </a:lnTo>
                  <a:lnTo>
                    <a:pt x="632" y="72"/>
                  </a:lnTo>
                  <a:lnTo>
                    <a:pt x="630" y="64"/>
                  </a:lnTo>
                  <a:lnTo>
                    <a:pt x="627" y="55"/>
                  </a:lnTo>
                  <a:lnTo>
                    <a:pt x="622" y="47"/>
                  </a:lnTo>
                  <a:lnTo>
                    <a:pt x="618" y="40"/>
                  </a:lnTo>
                  <a:lnTo>
                    <a:pt x="614" y="33"/>
                  </a:lnTo>
                  <a:lnTo>
                    <a:pt x="607" y="26"/>
                  </a:lnTo>
                  <a:lnTo>
                    <a:pt x="600" y="21"/>
                  </a:lnTo>
                  <a:lnTo>
                    <a:pt x="594" y="15"/>
                  </a:lnTo>
                  <a:lnTo>
                    <a:pt x="586" y="11"/>
                  </a:lnTo>
                  <a:lnTo>
                    <a:pt x="578" y="8"/>
                  </a:lnTo>
                  <a:lnTo>
                    <a:pt x="570" y="4"/>
                  </a:lnTo>
                  <a:lnTo>
                    <a:pt x="562" y="2"/>
                  </a:lnTo>
                  <a:lnTo>
                    <a:pt x="553" y="1"/>
                  </a:lnTo>
                  <a:lnTo>
                    <a:pt x="5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640">
              <a:extLst>
                <a:ext uri="{FF2B5EF4-FFF2-40B4-BE49-F238E27FC236}">
                  <a16:creationId xmlns:a16="http://schemas.microsoft.com/office/drawing/2014/main" id="{8A8D0C73-A5C6-464E-846B-C5C294BF22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00" y="5330825"/>
              <a:ext cx="201613" cy="57150"/>
            </a:xfrm>
            <a:custGeom>
              <a:avLst/>
              <a:gdLst>
                <a:gd name="T0" fmla="*/ 322 w 633"/>
                <a:gd name="T1" fmla="*/ 23 h 181"/>
                <a:gd name="T2" fmla="*/ 329 w 633"/>
                <a:gd name="T3" fmla="*/ 26 h 181"/>
                <a:gd name="T4" fmla="*/ 336 w 633"/>
                <a:gd name="T5" fmla="*/ 33 h 181"/>
                <a:gd name="T6" fmla="*/ 339 w 633"/>
                <a:gd name="T7" fmla="*/ 41 h 181"/>
                <a:gd name="T8" fmla="*/ 339 w 633"/>
                <a:gd name="T9" fmla="*/ 51 h 181"/>
                <a:gd name="T10" fmla="*/ 336 w 633"/>
                <a:gd name="T11" fmla="*/ 58 h 181"/>
                <a:gd name="T12" fmla="*/ 329 w 633"/>
                <a:gd name="T13" fmla="*/ 64 h 181"/>
                <a:gd name="T14" fmla="*/ 322 w 633"/>
                <a:gd name="T15" fmla="*/ 67 h 181"/>
                <a:gd name="T16" fmla="*/ 313 w 633"/>
                <a:gd name="T17" fmla="*/ 67 h 181"/>
                <a:gd name="T18" fmla="*/ 304 w 633"/>
                <a:gd name="T19" fmla="*/ 64 h 181"/>
                <a:gd name="T20" fmla="*/ 298 w 633"/>
                <a:gd name="T21" fmla="*/ 58 h 181"/>
                <a:gd name="T22" fmla="*/ 295 w 633"/>
                <a:gd name="T23" fmla="*/ 51 h 181"/>
                <a:gd name="T24" fmla="*/ 295 w 633"/>
                <a:gd name="T25" fmla="*/ 41 h 181"/>
                <a:gd name="T26" fmla="*/ 298 w 633"/>
                <a:gd name="T27" fmla="*/ 33 h 181"/>
                <a:gd name="T28" fmla="*/ 304 w 633"/>
                <a:gd name="T29" fmla="*/ 26 h 181"/>
                <a:gd name="T30" fmla="*/ 313 w 633"/>
                <a:gd name="T31" fmla="*/ 23 h 181"/>
                <a:gd name="T32" fmla="*/ 0 w 633"/>
                <a:gd name="T33" fmla="*/ 31 h 181"/>
                <a:gd name="T34" fmla="*/ 2 w 633"/>
                <a:gd name="T35" fmla="*/ 48 h 181"/>
                <a:gd name="T36" fmla="*/ 7 w 633"/>
                <a:gd name="T37" fmla="*/ 66 h 181"/>
                <a:gd name="T38" fmla="*/ 15 w 633"/>
                <a:gd name="T39" fmla="*/ 80 h 181"/>
                <a:gd name="T40" fmla="*/ 26 w 633"/>
                <a:gd name="T41" fmla="*/ 95 h 181"/>
                <a:gd name="T42" fmla="*/ 40 w 633"/>
                <a:gd name="T43" fmla="*/ 106 h 181"/>
                <a:gd name="T44" fmla="*/ 55 w 633"/>
                <a:gd name="T45" fmla="*/ 114 h 181"/>
                <a:gd name="T46" fmla="*/ 73 w 633"/>
                <a:gd name="T47" fmla="*/ 119 h 181"/>
                <a:gd name="T48" fmla="*/ 90 w 633"/>
                <a:gd name="T49" fmla="*/ 121 h 181"/>
                <a:gd name="T50" fmla="*/ 302 w 633"/>
                <a:gd name="T51" fmla="*/ 151 h 181"/>
                <a:gd name="T52" fmla="*/ 163 w 633"/>
                <a:gd name="T53" fmla="*/ 151 h 181"/>
                <a:gd name="T54" fmla="*/ 158 w 633"/>
                <a:gd name="T55" fmla="*/ 153 h 181"/>
                <a:gd name="T56" fmla="*/ 153 w 633"/>
                <a:gd name="T57" fmla="*/ 158 h 181"/>
                <a:gd name="T58" fmla="*/ 151 w 633"/>
                <a:gd name="T59" fmla="*/ 163 h 181"/>
                <a:gd name="T60" fmla="*/ 151 w 633"/>
                <a:gd name="T61" fmla="*/ 169 h 181"/>
                <a:gd name="T62" fmla="*/ 153 w 633"/>
                <a:gd name="T63" fmla="*/ 174 h 181"/>
                <a:gd name="T64" fmla="*/ 158 w 633"/>
                <a:gd name="T65" fmla="*/ 179 h 181"/>
                <a:gd name="T66" fmla="*/ 163 w 633"/>
                <a:gd name="T67" fmla="*/ 181 h 181"/>
                <a:gd name="T68" fmla="*/ 468 w 633"/>
                <a:gd name="T69" fmla="*/ 181 h 181"/>
                <a:gd name="T70" fmla="*/ 474 w 633"/>
                <a:gd name="T71" fmla="*/ 180 h 181"/>
                <a:gd name="T72" fmla="*/ 479 w 633"/>
                <a:gd name="T73" fmla="*/ 177 h 181"/>
                <a:gd name="T74" fmla="*/ 482 w 633"/>
                <a:gd name="T75" fmla="*/ 172 h 181"/>
                <a:gd name="T76" fmla="*/ 483 w 633"/>
                <a:gd name="T77" fmla="*/ 167 h 181"/>
                <a:gd name="T78" fmla="*/ 482 w 633"/>
                <a:gd name="T79" fmla="*/ 160 h 181"/>
                <a:gd name="T80" fmla="*/ 479 w 633"/>
                <a:gd name="T81" fmla="*/ 156 h 181"/>
                <a:gd name="T82" fmla="*/ 474 w 633"/>
                <a:gd name="T83" fmla="*/ 152 h 181"/>
                <a:gd name="T84" fmla="*/ 468 w 633"/>
                <a:gd name="T85" fmla="*/ 151 h 181"/>
                <a:gd name="T86" fmla="*/ 332 w 633"/>
                <a:gd name="T87" fmla="*/ 121 h 181"/>
                <a:gd name="T88" fmla="*/ 553 w 633"/>
                <a:gd name="T89" fmla="*/ 120 h 181"/>
                <a:gd name="T90" fmla="*/ 570 w 633"/>
                <a:gd name="T91" fmla="*/ 117 h 181"/>
                <a:gd name="T92" fmla="*/ 586 w 633"/>
                <a:gd name="T93" fmla="*/ 110 h 181"/>
                <a:gd name="T94" fmla="*/ 600 w 633"/>
                <a:gd name="T95" fmla="*/ 100 h 181"/>
                <a:gd name="T96" fmla="*/ 614 w 633"/>
                <a:gd name="T97" fmla="*/ 88 h 181"/>
                <a:gd name="T98" fmla="*/ 622 w 633"/>
                <a:gd name="T99" fmla="*/ 74 h 181"/>
                <a:gd name="T100" fmla="*/ 630 w 633"/>
                <a:gd name="T101" fmla="*/ 57 h 181"/>
                <a:gd name="T102" fmla="*/ 633 w 633"/>
                <a:gd name="T103" fmla="*/ 39 h 181"/>
                <a:gd name="T104" fmla="*/ 633 w 633"/>
                <a:gd name="T105" fmla="*/ 0 h 181"/>
                <a:gd name="T106" fmla="*/ 0 w 633"/>
                <a:gd name="T107" fmla="*/ 3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3" h="181">
                  <a:moveTo>
                    <a:pt x="317" y="23"/>
                  </a:moveTo>
                  <a:lnTo>
                    <a:pt x="322" y="23"/>
                  </a:lnTo>
                  <a:lnTo>
                    <a:pt x="326" y="25"/>
                  </a:lnTo>
                  <a:lnTo>
                    <a:pt x="329" y="26"/>
                  </a:lnTo>
                  <a:lnTo>
                    <a:pt x="333" y="30"/>
                  </a:lnTo>
                  <a:lnTo>
                    <a:pt x="336" y="33"/>
                  </a:lnTo>
                  <a:lnTo>
                    <a:pt x="338" y="36"/>
                  </a:lnTo>
                  <a:lnTo>
                    <a:pt x="339" y="41"/>
                  </a:lnTo>
                  <a:lnTo>
                    <a:pt x="339" y="45"/>
                  </a:lnTo>
                  <a:lnTo>
                    <a:pt x="339" y="51"/>
                  </a:lnTo>
                  <a:lnTo>
                    <a:pt x="338" y="54"/>
                  </a:lnTo>
                  <a:lnTo>
                    <a:pt x="336" y="58"/>
                  </a:lnTo>
                  <a:lnTo>
                    <a:pt x="333" y="62"/>
                  </a:lnTo>
                  <a:lnTo>
                    <a:pt x="329" y="64"/>
                  </a:lnTo>
                  <a:lnTo>
                    <a:pt x="326" y="66"/>
                  </a:lnTo>
                  <a:lnTo>
                    <a:pt x="322" y="67"/>
                  </a:lnTo>
                  <a:lnTo>
                    <a:pt x="317" y="68"/>
                  </a:lnTo>
                  <a:lnTo>
                    <a:pt x="313" y="67"/>
                  </a:lnTo>
                  <a:lnTo>
                    <a:pt x="308" y="66"/>
                  </a:lnTo>
                  <a:lnTo>
                    <a:pt x="304" y="64"/>
                  </a:lnTo>
                  <a:lnTo>
                    <a:pt x="301" y="62"/>
                  </a:lnTo>
                  <a:lnTo>
                    <a:pt x="298" y="58"/>
                  </a:lnTo>
                  <a:lnTo>
                    <a:pt x="296" y="54"/>
                  </a:lnTo>
                  <a:lnTo>
                    <a:pt x="295" y="51"/>
                  </a:lnTo>
                  <a:lnTo>
                    <a:pt x="294" y="45"/>
                  </a:lnTo>
                  <a:lnTo>
                    <a:pt x="295" y="41"/>
                  </a:lnTo>
                  <a:lnTo>
                    <a:pt x="296" y="36"/>
                  </a:lnTo>
                  <a:lnTo>
                    <a:pt x="298" y="33"/>
                  </a:lnTo>
                  <a:lnTo>
                    <a:pt x="301" y="30"/>
                  </a:lnTo>
                  <a:lnTo>
                    <a:pt x="304" y="26"/>
                  </a:lnTo>
                  <a:lnTo>
                    <a:pt x="308" y="25"/>
                  </a:lnTo>
                  <a:lnTo>
                    <a:pt x="313" y="23"/>
                  </a:lnTo>
                  <a:lnTo>
                    <a:pt x="317" y="23"/>
                  </a:lnTo>
                  <a:close/>
                  <a:moveTo>
                    <a:pt x="0" y="31"/>
                  </a:moveTo>
                  <a:lnTo>
                    <a:pt x="1" y="39"/>
                  </a:lnTo>
                  <a:lnTo>
                    <a:pt x="2" y="48"/>
                  </a:lnTo>
                  <a:lnTo>
                    <a:pt x="4" y="57"/>
                  </a:lnTo>
                  <a:lnTo>
                    <a:pt x="7" y="66"/>
                  </a:lnTo>
                  <a:lnTo>
                    <a:pt x="11" y="74"/>
                  </a:lnTo>
                  <a:lnTo>
                    <a:pt x="15" y="80"/>
                  </a:lnTo>
                  <a:lnTo>
                    <a:pt x="21" y="88"/>
                  </a:lnTo>
                  <a:lnTo>
                    <a:pt x="26" y="95"/>
                  </a:lnTo>
                  <a:lnTo>
                    <a:pt x="33" y="100"/>
                  </a:lnTo>
                  <a:lnTo>
                    <a:pt x="40" y="106"/>
                  </a:lnTo>
                  <a:lnTo>
                    <a:pt x="47" y="110"/>
                  </a:lnTo>
                  <a:lnTo>
                    <a:pt x="55" y="114"/>
                  </a:lnTo>
                  <a:lnTo>
                    <a:pt x="64" y="117"/>
                  </a:lnTo>
                  <a:lnTo>
                    <a:pt x="73" y="119"/>
                  </a:lnTo>
                  <a:lnTo>
                    <a:pt x="82" y="120"/>
                  </a:lnTo>
                  <a:lnTo>
                    <a:pt x="90" y="121"/>
                  </a:lnTo>
                  <a:lnTo>
                    <a:pt x="302" y="121"/>
                  </a:lnTo>
                  <a:lnTo>
                    <a:pt x="302" y="151"/>
                  </a:lnTo>
                  <a:lnTo>
                    <a:pt x="166" y="151"/>
                  </a:lnTo>
                  <a:lnTo>
                    <a:pt x="163" y="151"/>
                  </a:lnTo>
                  <a:lnTo>
                    <a:pt x="160" y="152"/>
                  </a:lnTo>
                  <a:lnTo>
                    <a:pt x="158" y="153"/>
                  </a:lnTo>
                  <a:lnTo>
                    <a:pt x="156" y="156"/>
                  </a:lnTo>
                  <a:lnTo>
                    <a:pt x="153" y="158"/>
                  </a:lnTo>
                  <a:lnTo>
                    <a:pt x="152" y="160"/>
                  </a:lnTo>
                  <a:lnTo>
                    <a:pt x="151" y="163"/>
                  </a:lnTo>
                  <a:lnTo>
                    <a:pt x="151" y="167"/>
                  </a:lnTo>
                  <a:lnTo>
                    <a:pt x="151" y="169"/>
                  </a:lnTo>
                  <a:lnTo>
                    <a:pt x="152" y="172"/>
                  </a:lnTo>
                  <a:lnTo>
                    <a:pt x="153" y="174"/>
                  </a:lnTo>
                  <a:lnTo>
                    <a:pt x="156" y="177"/>
                  </a:lnTo>
                  <a:lnTo>
                    <a:pt x="158" y="179"/>
                  </a:lnTo>
                  <a:lnTo>
                    <a:pt x="160" y="180"/>
                  </a:lnTo>
                  <a:lnTo>
                    <a:pt x="163" y="181"/>
                  </a:lnTo>
                  <a:lnTo>
                    <a:pt x="166" y="181"/>
                  </a:lnTo>
                  <a:lnTo>
                    <a:pt x="468" y="181"/>
                  </a:lnTo>
                  <a:lnTo>
                    <a:pt x="471" y="181"/>
                  </a:lnTo>
                  <a:lnTo>
                    <a:pt x="474" y="180"/>
                  </a:lnTo>
                  <a:lnTo>
                    <a:pt x="476" y="179"/>
                  </a:lnTo>
                  <a:lnTo>
                    <a:pt x="479" y="177"/>
                  </a:lnTo>
                  <a:lnTo>
                    <a:pt x="481" y="174"/>
                  </a:lnTo>
                  <a:lnTo>
                    <a:pt x="482" y="172"/>
                  </a:lnTo>
                  <a:lnTo>
                    <a:pt x="483" y="169"/>
                  </a:lnTo>
                  <a:lnTo>
                    <a:pt x="483" y="167"/>
                  </a:lnTo>
                  <a:lnTo>
                    <a:pt x="483" y="163"/>
                  </a:lnTo>
                  <a:lnTo>
                    <a:pt x="482" y="160"/>
                  </a:lnTo>
                  <a:lnTo>
                    <a:pt x="481" y="158"/>
                  </a:lnTo>
                  <a:lnTo>
                    <a:pt x="479" y="156"/>
                  </a:lnTo>
                  <a:lnTo>
                    <a:pt x="476" y="153"/>
                  </a:lnTo>
                  <a:lnTo>
                    <a:pt x="474" y="152"/>
                  </a:lnTo>
                  <a:lnTo>
                    <a:pt x="471" y="151"/>
                  </a:lnTo>
                  <a:lnTo>
                    <a:pt x="468" y="151"/>
                  </a:lnTo>
                  <a:lnTo>
                    <a:pt x="332" y="151"/>
                  </a:lnTo>
                  <a:lnTo>
                    <a:pt x="332" y="121"/>
                  </a:lnTo>
                  <a:lnTo>
                    <a:pt x="543" y="121"/>
                  </a:lnTo>
                  <a:lnTo>
                    <a:pt x="553" y="120"/>
                  </a:lnTo>
                  <a:lnTo>
                    <a:pt x="562" y="119"/>
                  </a:lnTo>
                  <a:lnTo>
                    <a:pt x="570" y="117"/>
                  </a:lnTo>
                  <a:lnTo>
                    <a:pt x="578" y="114"/>
                  </a:lnTo>
                  <a:lnTo>
                    <a:pt x="586" y="110"/>
                  </a:lnTo>
                  <a:lnTo>
                    <a:pt x="594" y="106"/>
                  </a:lnTo>
                  <a:lnTo>
                    <a:pt x="600" y="100"/>
                  </a:lnTo>
                  <a:lnTo>
                    <a:pt x="607" y="95"/>
                  </a:lnTo>
                  <a:lnTo>
                    <a:pt x="614" y="88"/>
                  </a:lnTo>
                  <a:lnTo>
                    <a:pt x="618" y="80"/>
                  </a:lnTo>
                  <a:lnTo>
                    <a:pt x="622" y="74"/>
                  </a:lnTo>
                  <a:lnTo>
                    <a:pt x="627" y="66"/>
                  </a:lnTo>
                  <a:lnTo>
                    <a:pt x="630" y="57"/>
                  </a:lnTo>
                  <a:lnTo>
                    <a:pt x="632" y="48"/>
                  </a:lnTo>
                  <a:lnTo>
                    <a:pt x="633" y="39"/>
                  </a:lnTo>
                  <a:lnTo>
                    <a:pt x="633" y="31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51A7652-08FF-458C-AA53-2EFFD0F7C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42" y="958483"/>
            <a:ext cx="10580441" cy="5222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898B01-F540-4300-B8B8-9CD895B80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77" y="692193"/>
            <a:ext cx="10939686" cy="567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04395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process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DC8DEBA-4D8D-4704-A04E-32A1E0BF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40221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69CE3F0-8651-4FF1-8CAF-1E986C38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50016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59423939-1DC9-4306-AA5D-6C011133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59812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A838DD0B-E018-44D0-A4C0-13DF2FD02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5118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5265A05-9A0F-4DEC-9382-F51EEE74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4914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770E695-5D11-488D-931B-4C4259EC2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4709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680232" y="1203204"/>
            <a:ext cx="2794210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Added the weather inputs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3AB221-FD8D-4664-9B4C-AE1B1660ECAA}"/>
              </a:ext>
            </a:extLst>
          </p:cNvPr>
          <p:cNvSpPr/>
          <p:nvPr/>
        </p:nvSpPr>
        <p:spPr>
          <a:xfrm>
            <a:off x="8258567" y="1203204"/>
            <a:ext cx="4047879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Change nominal to Binary  &gt; </a:t>
            </a:r>
            <a:r>
              <a:rPr lang="en-US" sz="2800" dirty="0" err="1"/>
              <a:t>Get_dummies</a:t>
            </a:r>
            <a:endParaRPr lang="en-US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10CC8-6624-4352-A642-89EF6FA7DCE6}"/>
              </a:ext>
            </a:extLst>
          </p:cNvPr>
          <p:cNvSpPr/>
          <p:nvPr/>
        </p:nvSpPr>
        <p:spPr>
          <a:xfrm>
            <a:off x="3844477" y="5598408"/>
            <a:ext cx="3614439" cy="654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</a:rPr>
              <a:t>Splitting the data (ages)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41" name="Group 40" descr="Icon of human being and speech bubble. ">
            <a:extLst>
              <a:ext uri="{FF2B5EF4-FFF2-40B4-BE49-F238E27FC236}">
                <a16:creationId xmlns:a16="http://schemas.microsoft.com/office/drawing/2014/main" id="{F9B9D0B7-66BB-408F-A1CC-EA2209284AAD}"/>
              </a:ext>
            </a:extLst>
          </p:cNvPr>
          <p:cNvGrpSpPr/>
          <p:nvPr/>
        </p:nvGrpSpPr>
        <p:grpSpPr>
          <a:xfrm>
            <a:off x="3748039" y="2850509"/>
            <a:ext cx="378221" cy="380335"/>
            <a:chOff x="3171788" y="779462"/>
            <a:chExt cx="284163" cy="285751"/>
          </a:xfrm>
          <a:solidFill>
            <a:schemeClr val="accent3">
              <a:lumMod val="75000"/>
            </a:schemeClr>
          </a:solidFill>
        </p:grpSpPr>
        <p:sp>
          <p:nvSpPr>
            <p:cNvPr id="42" name="Freeform 2993">
              <a:extLst>
                <a:ext uri="{FF2B5EF4-FFF2-40B4-BE49-F238E27FC236}">
                  <a16:creationId xmlns:a16="http://schemas.microsoft.com/office/drawing/2014/main" id="{214A5167-4E01-4042-851A-88AFE72AE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51" y="779462"/>
              <a:ext cx="165100" cy="196850"/>
            </a:xfrm>
            <a:custGeom>
              <a:avLst/>
              <a:gdLst>
                <a:gd name="T0" fmla="*/ 291 w 416"/>
                <a:gd name="T1" fmla="*/ 221 h 493"/>
                <a:gd name="T2" fmla="*/ 339 w 416"/>
                <a:gd name="T3" fmla="*/ 173 h 493"/>
                <a:gd name="T4" fmla="*/ 242 w 416"/>
                <a:gd name="T5" fmla="*/ 221 h 493"/>
                <a:gd name="T6" fmla="*/ 195 w 416"/>
                <a:gd name="T7" fmla="*/ 173 h 493"/>
                <a:gd name="T8" fmla="*/ 242 w 416"/>
                <a:gd name="T9" fmla="*/ 221 h 493"/>
                <a:gd name="T10" fmla="*/ 99 w 416"/>
                <a:gd name="T11" fmla="*/ 221 h 493"/>
                <a:gd name="T12" fmla="*/ 147 w 416"/>
                <a:gd name="T13" fmla="*/ 173 h 493"/>
                <a:gd name="T14" fmla="*/ 208 w 416"/>
                <a:gd name="T15" fmla="*/ 0 h 493"/>
                <a:gd name="T16" fmla="*/ 166 w 416"/>
                <a:gd name="T17" fmla="*/ 3 h 493"/>
                <a:gd name="T18" fmla="*/ 127 w 416"/>
                <a:gd name="T19" fmla="*/ 15 h 493"/>
                <a:gd name="T20" fmla="*/ 92 w 416"/>
                <a:gd name="T21" fmla="*/ 33 h 493"/>
                <a:gd name="T22" fmla="*/ 61 w 416"/>
                <a:gd name="T23" fmla="*/ 57 h 493"/>
                <a:gd name="T24" fmla="*/ 35 w 416"/>
                <a:gd name="T25" fmla="*/ 85 h 493"/>
                <a:gd name="T26" fmla="*/ 16 w 416"/>
                <a:gd name="T27" fmla="*/ 117 h 493"/>
                <a:gd name="T28" fmla="*/ 4 w 416"/>
                <a:gd name="T29" fmla="*/ 153 h 493"/>
                <a:gd name="T30" fmla="*/ 0 w 416"/>
                <a:gd name="T31" fmla="*/ 192 h 493"/>
                <a:gd name="T32" fmla="*/ 0 w 416"/>
                <a:gd name="T33" fmla="*/ 194 h 493"/>
                <a:gd name="T34" fmla="*/ 26 w 416"/>
                <a:gd name="T35" fmla="*/ 204 h 493"/>
                <a:gd name="T36" fmla="*/ 47 w 416"/>
                <a:gd name="T37" fmla="*/ 220 h 493"/>
                <a:gd name="T38" fmla="*/ 64 w 416"/>
                <a:gd name="T39" fmla="*/ 238 h 493"/>
                <a:gd name="T40" fmla="*/ 72 w 416"/>
                <a:gd name="T41" fmla="*/ 260 h 493"/>
                <a:gd name="T42" fmla="*/ 76 w 416"/>
                <a:gd name="T43" fmla="*/ 277 h 493"/>
                <a:gd name="T44" fmla="*/ 76 w 416"/>
                <a:gd name="T45" fmla="*/ 293 h 493"/>
                <a:gd name="T46" fmla="*/ 73 w 416"/>
                <a:gd name="T47" fmla="*/ 311 h 493"/>
                <a:gd name="T48" fmla="*/ 67 w 416"/>
                <a:gd name="T49" fmla="*/ 330 h 493"/>
                <a:gd name="T50" fmla="*/ 70 w 416"/>
                <a:gd name="T51" fmla="*/ 333 h 493"/>
                <a:gd name="T52" fmla="*/ 77 w 416"/>
                <a:gd name="T53" fmla="*/ 349 h 493"/>
                <a:gd name="T54" fmla="*/ 94 w 416"/>
                <a:gd name="T55" fmla="*/ 361 h 493"/>
                <a:gd name="T56" fmla="*/ 114 w 416"/>
                <a:gd name="T57" fmla="*/ 371 h 493"/>
                <a:gd name="T58" fmla="*/ 132 w 416"/>
                <a:gd name="T59" fmla="*/ 378 h 493"/>
                <a:gd name="T60" fmla="*/ 153 w 416"/>
                <a:gd name="T61" fmla="*/ 383 h 493"/>
                <a:gd name="T62" fmla="*/ 153 w 416"/>
                <a:gd name="T63" fmla="*/ 428 h 493"/>
                <a:gd name="T64" fmla="*/ 153 w 416"/>
                <a:gd name="T65" fmla="*/ 465 h 493"/>
                <a:gd name="T66" fmla="*/ 173 w 416"/>
                <a:gd name="T67" fmla="*/ 473 h 493"/>
                <a:gd name="T68" fmla="*/ 203 w 416"/>
                <a:gd name="T69" fmla="*/ 446 h 493"/>
                <a:gd name="T70" fmla="*/ 249 w 416"/>
                <a:gd name="T71" fmla="*/ 406 h 493"/>
                <a:gd name="T72" fmla="*/ 274 w 416"/>
                <a:gd name="T73" fmla="*/ 385 h 493"/>
                <a:gd name="T74" fmla="*/ 290 w 416"/>
                <a:gd name="T75" fmla="*/ 371 h 493"/>
                <a:gd name="T76" fmla="*/ 317 w 416"/>
                <a:gd name="T77" fmla="*/ 358 h 493"/>
                <a:gd name="T78" fmla="*/ 342 w 416"/>
                <a:gd name="T79" fmla="*/ 341 h 493"/>
                <a:gd name="T80" fmla="*/ 364 w 416"/>
                <a:gd name="T81" fmla="*/ 321 h 493"/>
                <a:gd name="T82" fmla="*/ 383 w 416"/>
                <a:gd name="T83" fmla="*/ 299 h 493"/>
                <a:gd name="T84" fmla="*/ 397 w 416"/>
                <a:gd name="T85" fmla="*/ 276 h 493"/>
                <a:gd name="T86" fmla="*/ 408 w 416"/>
                <a:gd name="T87" fmla="*/ 249 h 493"/>
                <a:gd name="T88" fmla="*/ 415 w 416"/>
                <a:gd name="T89" fmla="*/ 222 h 493"/>
                <a:gd name="T90" fmla="*/ 416 w 416"/>
                <a:gd name="T91" fmla="*/ 192 h 493"/>
                <a:gd name="T92" fmla="*/ 412 w 416"/>
                <a:gd name="T93" fmla="*/ 154 h 493"/>
                <a:gd name="T94" fmla="*/ 400 w 416"/>
                <a:gd name="T95" fmla="*/ 117 h 493"/>
                <a:gd name="T96" fmla="*/ 381 w 416"/>
                <a:gd name="T97" fmla="*/ 85 h 493"/>
                <a:gd name="T98" fmla="*/ 355 w 416"/>
                <a:gd name="T99" fmla="*/ 57 h 493"/>
                <a:gd name="T100" fmla="*/ 324 w 416"/>
                <a:gd name="T101" fmla="*/ 33 h 493"/>
                <a:gd name="T102" fmla="*/ 289 w 416"/>
                <a:gd name="T103" fmla="*/ 15 h 493"/>
                <a:gd name="T104" fmla="*/ 251 w 416"/>
                <a:gd name="T105" fmla="*/ 3 h 493"/>
                <a:gd name="T106" fmla="*/ 208 w 416"/>
                <a:gd name="T10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6" h="493">
                  <a:moveTo>
                    <a:pt x="339" y="221"/>
                  </a:moveTo>
                  <a:lnTo>
                    <a:pt x="291" y="221"/>
                  </a:lnTo>
                  <a:lnTo>
                    <a:pt x="291" y="173"/>
                  </a:lnTo>
                  <a:lnTo>
                    <a:pt x="339" y="173"/>
                  </a:lnTo>
                  <a:lnTo>
                    <a:pt x="339" y="221"/>
                  </a:lnTo>
                  <a:close/>
                  <a:moveTo>
                    <a:pt x="242" y="221"/>
                  </a:moveTo>
                  <a:lnTo>
                    <a:pt x="195" y="221"/>
                  </a:lnTo>
                  <a:lnTo>
                    <a:pt x="195" y="173"/>
                  </a:lnTo>
                  <a:lnTo>
                    <a:pt x="242" y="173"/>
                  </a:lnTo>
                  <a:lnTo>
                    <a:pt x="242" y="221"/>
                  </a:lnTo>
                  <a:close/>
                  <a:moveTo>
                    <a:pt x="147" y="221"/>
                  </a:moveTo>
                  <a:lnTo>
                    <a:pt x="99" y="221"/>
                  </a:lnTo>
                  <a:lnTo>
                    <a:pt x="99" y="173"/>
                  </a:lnTo>
                  <a:lnTo>
                    <a:pt x="147" y="173"/>
                  </a:lnTo>
                  <a:lnTo>
                    <a:pt x="147" y="221"/>
                  </a:lnTo>
                  <a:close/>
                  <a:moveTo>
                    <a:pt x="208" y="0"/>
                  </a:moveTo>
                  <a:lnTo>
                    <a:pt x="186" y="1"/>
                  </a:lnTo>
                  <a:lnTo>
                    <a:pt x="166" y="3"/>
                  </a:lnTo>
                  <a:lnTo>
                    <a:pt x="146" y="8"/>
                  </a:lnTo>
                  <a:lnTo>
                    <a:pt x="127" y="15"/>
                  </a:lnTo>
                  <a:lnTo>
                    <a:pt x="109" y="23"/>
                  </a:lnTo>
                  <a:lnTo>
                    <a:pt x="92" y="33"/>
                  </a:lnTo>
                  <a:lnTo>
                    <a:pt x="76" y="44"/>
                  </a:lnTo>
                  <a:lnTo>
                    <a:pt x="61" y="57"/>
                  </a:lnTo>
                  <a:lnTo>
                    <a:pt x="47" y="70"/>
                  </a:lnTo>
                  <a:lnTo>
                    <a:pt x="35" y="85"/>
                  </a:lnTo>
                  <a:lnTo>
                    <a:pt x="25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3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14" y="198"/>
                  </a:lnTo>
                  <a:lnTo>
                    <a:pt x="26" y="204"/>
                  </a:lnTo>
                  <a:lnTo>
                    <a:pt x="38" y="211"/>
                  </a:lnTo>
                  <a:lnTo>
                    <a:pt x="47" y="220"/>
                  </a:lnTo>
                  <a:lnTo>
                    <a:pt x="57" y="228"/>
                  </a:lnTo>
                  <a:lnTo>
                    <a:pt x="64" y="238"/>
                  </a:lnTo>
                  <a:lnTo>
                    <a:pt x="69" y="248"/>
                  </a:lnTo>
                  <a:lnTo>
                    <a:pt x="72" y="260"/>
                  </a:lnTo>
                  <a:lnTo>
                    <a:pt x="74" y="268"/>
                  </a:lnTo>
                  <a:lnTo>
                    <a:pt x="76" y="277"/>
                  </a:lnTo>
                  <a:lnTo>
                    <a:pt x="76" y="285"/>
                  </a:lnTo>
                  <a:lnTo>
                    <a:pt x="76" y="293"/>
                  </a:lnTo>
                  <a:lnTo>
                    <a:pt x="74" y="303"/>
                  </a:lnTo>
                  <a:lnTo>
                    <a:pt x="73" y="311"/>
                  </a:lnTo>
                  <a:lnTo>
                    <a:pt x="71" y="321"/>
                  </a:lnTo>
                  <a:lnTo>
                    <a:pt x="67" y="330"/>
                  </a:lnTo>
                  <a:lnTo>
                    <a:pt x="69" y="332"/>
                  </a:lnTo>
                  <a:lnTo>
                    <a:pt x="70" y="333"/>
                  </a:lnTo>
                  <a:lnTo>
                    <a:pt x="73" y="341"/>
                  </a:lnTo>
                  <a:lnTo>
                    <a:pt x="77" y="349"/>
                  </a:lnTo>
                  <a:lnTo>
                    <a:pt x="85" y="355"/>
                  </a:lnTo>
                  <a:lnTo>
                    <a:pt x="94" y="361"/>
                  </a:lnTo>
                  <a:lnTo>
                    <a:pt x="104" y="366"/>
                  </a:lnTo>
                  <a:lnTo>
                    <a:pt x="114" y="371"/>
                  </a:lnTo>
                  <a:lnTo>
                    <a:pt x="123" y="374"/>
                  </a:lnTo>
                  <a:lnTo>
                    <a:pt x="132" y="378"/>
                  </a:lnTo>
                  <a:lnTo>
                    <a:pt x="142" y="380"/>
                  </a:lnTo>
                  <a:lnTo>
                    <a:pt x="153" y="383"/>
                  </a:lnTo>
                  <a:lnTo>
                    <a:pt x="153" y="403"/>
                  </a:lnTo>
                  <a:lnTo>
                    <a:pt x="153" y="428"/>
                  </a:lnTo>
                  <a:lnTo>
                    <a:pt x="153" y="449"/>
                  </a:lnTo>
                  <a:lnTo>
                    <a:pt x="153" y="465"/>
                  </a:lnTo>
                  <a:lnTo>
                    <a:pt x="153" y="493"/>
                  </a:lnTo>
                  <a:lnTo>
                    <a:pt x="173" y="473"/>
                  </a:lnTo>
                  <a:lnTo>
                    <a:pt x="185" y="462"/>
                  </a:lnTo>
                  <a:lnTo>
                    <a:pt x="203" y="446"/>
                  </a:lnTo>
                  <a:lnTo>
                    <a:pt x="227" y="427"/>
                  </a:lnTo>
                  <a:lnTo>
                    <a:pt x="249" y="406"/>
                  </a:lnTo>
                  <a:lnTo>
                    <a:pt x="262" y="395"/>
                  </a:lnTo>
                  <a:lnTo>
                    <a:pt x="274" y="385"/>
                  </a:lnTo>
                  <a:lnTo>
                    <a:pt x="284" y="377"/>
                  </a:lnTo>
                  <a:lnTo>
                    <a:pt x="290" y="371"/>
                  </a:lnTo>
                  <a:lnTo>
                    <a:pt x="304" y="365"/>
                  </a:lnTo>
                  <a:lnTo>
                    <a:pt x="317" y="358"/>
                  </a:lnTo>
                  <a:lnTo>
                    <a:pt x="330" y="349"/>
                  </a:lnTo>
                  <a:lnTo>
                    <a:pt x="342" y="341"/>
                  </a:lnTo>
                  <a:lnTo>
                    <a:pt x="353" y="332"/>
                  </a:lnTo>
                  <a:lnTo>
                    <a:pt x="364" y="321"/>
                  </a:lnTo>
                  <a:lnTo>
                    <a:pt x="373" y="310"/>
                  </a:lnTo>
                  <a:lnTo>
                    <a:pt x="383" y="299"/>
                  </a:lnTo>
                  <a:lnTo>
                    <a:pt x="390" y="288"/>
                  </a:lnTo>
                  <a:lnTo>
                    <a:pt x="397" y="276"/>
                  </a:lnTo>
                  <a:lnTo>
                    <a:pt x="403" y="263"/>
                  </a:lnTo>
                  <a:lnTo>
                    <a:pt x="408" y="249"/>
                  </a:lnTo>
                  <a:lnTo>
                    <a:pt x="411" y="235"/>
                  </a:lnTo>
                  <a:lnTo>
                    <a:pt x="415" y="222"/>
                  </a:lnTo>
                  <a:lnTo>
                    <a:pt x="416" y="208"/>
                  </a:lnTo>
                  <a:lnTo>
                    <a:pt x="416" y="192"/>
                  </a:lnTo>
                  <a:lnTo>
                    <a:pt x="416" y="173"/>
                  </a:lnTo>
                  <a:lnTo>
                    <a:pt x="412" y="154"/>
                  </a:lnTo>
                  <a:lnTo>
                    <a:pt x="408" y="135"/>
                  </a:lnTo>
                  <a:lnTo>
                    <a:pt x="400" y="117"/>
                  </a:lnTo>
                  <a:lnTo>
                    <a:pt x="391" y="101"/>
                  </a:lnTo>
                  <a:lnTo>
                    <a:pt x="381" y="85"/>
                  </a:lnTo>
                  <a:lnTo>
                    <a:pt x="368" y="70"/>
                  </a:lnTo>
                  <a:lnTo>
                    <a:pt x="355" y="57"/>
                  </a:lnTo>
                  <a:lnTo>
                    <a:pt x="341" y="44"/>
                  </a:lnTo>
                  <a:lnTo>
                    <a:pt x="324" y="33"/>
                  </a:lnTo>
                  <a:lnTo>
                    <a:pt x="308" y="23"/>
                  </a:lnTo>
                  <a:lnTo>
                    <a:pt x="289" y="15"/>
                  </a:lnTo>
                  <a:lnTo>
                    <a:pt x="270" y="8"/>
                  </a:lnTo>
                  <a:lnTo>
                    <a:pt x="251" y="3"/>
                  </a:lnTo>
                  <a:lnTo>
                    <a:pt x="229" y="1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994">
              <a:extLst>
                <a:ext uri="{FF2B5EF4-FFF2-40B4-BE49-F238E27FC236}">
                  <a16:creationId xmlns:a16="http://schemas.microsoft.com/office/drawing/2014/main" id="{EF3D2201-62FC-4C65-ADA0-327F68113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788" y="863600"/>
              <a:ext cx="190500" cy="201613"/>
            </a:xfrm>
            <a:custGeom>
              <a:avLst/>
              <a:gdLst>
                <a:gd name="T0" fmla="*/ 393 w 480"/>
                <a:gd name="T1" fmla="*/ 357 h 507"/>
                <a:gd name="T2" fmla="*/ 312 w 480"/>
                <a:gd name="T3" fmla="*/ 312 h 507"/>
                <a:gd name="T4" fmla="*/ 320 w 480"/>
                <a:gd name="T5" fmla="*/ 267 h 507"/>
                <a:gd name="T6" fmla="*/ 324 w 480"/>
                <a:gd name="T7" fmla="*/ 261 h 507"/>
                <a:gd name="T8" fmla="*/ 329 w 480"/>
                <a:gd name="T9" fmla="*/ 254 h 507"/>
                <a:gd name="T10" fmla="*/ 332 w 480"/>
                <a:gd name="T11" fmla="*/ 244 h 507"/>
                <a:gd name="T12" fmla="*/ 336 w 480"/>
                <a:gd name="T13" fmla="*/ 231 h 507"/>
                <a:gd name="T14" fmla="*/ 338 w 480"/>
                <a:gd name="T15" fmla="*/ 219 h 507"/>
                <a:gd name="T16" fmla="*/ 339 w 480"/>
                <a:gd name="T17" fmla="*/ 203 h 507"/>
                <a:gd name="T18" fmla="*/ 350 w 480"/>
                <a:gd name="T19" fmla="*/ 190 h 507"/>
                <a:gd name="T20" fmla="*/ 354 w 480"/>
                <a:gd name="T21" fmla="*/ 185 h 507"/>
                <a:gd name="T22" fmla="*/ 356 w 480"/>
                <a:gd name="T23" fmla="*/ 179 h 507"/>
                <a:gd name="T24" fmla="*/ 357 w 480"/>
                <a:gd name="T25" fmla="*/ 173 h 507"/>
                <a:gd name="T26" fmla="*/ 358 w 480"/>
                <a:gd name="T27" fmla="*/ 166 h 507"/>
                <a:gd name="T28" fmla="*/ 357 w 480"/>
                <a:gd name="T29" fmla="*/ 149 h 507"/>
                <a:gd name="T30" fmla="*/ 354 w 480"/>
                <a:gd name="T31" fmla="*/ 140 h 507"/>
                <a:gd name="T32" fmla="*/ 350 w 480"/>
                <a:gd name="T33" fmla="*/ 131 h 507"/>
                <a:gd name="T34" fmla="*/ 343 w 480"/>
                <a:gd name="T35" fmla="*/ 125 h 507"/>
                <a:gd name="T36" fmla="*/ 355 w 480"/>
                <a:gd name="T37" fmla="*/ 84 h 507"/>
                <a:gd name="T38" fmla="*/ 353 w 480"/>
                <a:gd name="T39" fmla="*/ 54 h 507"/>
                <a:gd name="T40" fmla="*/ 336 w 480"/>
                <a:gd name="T41" fmla="*/ 28 h 507"/>
                <a:gd name="T42" fmla="*/ 305 w 480"/>
                <a:gd name="T43" fmla="*/ 9 h 507"/>
                <a:gd name="T44" fmla="*/ 286 w 480"/>
                <a:gd name="T45" fmla="*/ 4 h 507"/>
                <a:gd name="T46" fmla="*/ 267 w 480"/>
                <a:gd name="T47" fmla="*/ 0 h 507"/>
                <a:gd name="T48" fmla="*/ 251 w 480"/>
                <a:gd name="T49" fmla="*/ 0 h 507"/>
                <a:gd name="T50" fmla="*/ 232 w 480"/>
                <a:gd name="T51" fmla="*/ 2 h 507"/>
                <a:gd name="T52" fmla="*/ 217 w 480"/>
                <a:gd name="T53" fmla="*/ 4 h 507"/>
                <a:gd name="T54" fmla="*/ 203 w 480"/>
                <a:gd name="T55" fmla="*/ 8 h 507"/>
                <a:gd name="T56" fmla="*/ 192 w 480"/>
                <a:gd name="T57" fmla="*/ 11 h 507"/>
                <a:gd name="T58" fmla="*/ 157 w 480"/>
                <a:gd name="T59" fmla="*/ 38 h 507"/>
                <a:gd name="T60" fmla="*/ 154 w 480"/>
                <a:gd name="T61" fmla="*/ 44 h 507"/>
                <a:gd name="T62" fmla="*/ 140 w 480"/>
                <a:gd name="T63" fmla="*/ 46 h 507"/>
                <a:gd name="T64" fmla="*/ 131 w 480"/>
                <a:gd name="T65" fmla="*/ 48 h 507"/>
                <a:gd name="T66" fmla="*/ 126 w 480"/>
                <a:gd name="T67" fmla="*/ 53 h 507"/>
                <a:gd name="T68" fmla="*/ 123 w 480"/>
                <a:gd name="T69" fmla="*/ 56 h 507"/>
                <a:gd name="T70" fmla="*/ 118 w 480"/>
                <a:gd name="T71" fmla="*/ 66 h 507"/>
                <a:gd name="T72" fmla="*/ 118 w 480"/>
                <a:gd name="T73" fmla="*/ 75 h 507"/>
                <a:gd name="T74" fmla="*/ 118 w 480"/>
                <a:gd name="T75" fmla="*/ 84 h 507"/>
                <a:gd name="T76" fmla="*/ 121 w 480"/>
                <a:gd name="T77" fmla="*/ 92 h 507"/>
                <a:gd name="T78" fmla="*/ 123 w 480"/>
                <a:gd name="T79" fmla="*/ 100 h 507"/>
                <a:gd name="T80" fmla="*/ 125 w 480"/>
                <a:gd name="T81" fmla="*/ 109 h 507"/>
                <a:gd name="T82" fmla="*/ 132 w 480"/>
                <a:gd name="T83" fmla="*/ 125 h 507"/>
                <a:gd name="T84" fmla="*/ 116 w 480"/>
                <a:gd name="T85" fmla="*/ 148 h 507"/>
                <a:gd name="T86" fmla="*/ 115 w 480"/>
                <a:gd name="T87" fmla="*/ 174 h 507"/>
                <a:gd name="T88" fmla="*/ 118 w 480"/>
                <a:gd name="T89" fmla="*/ 185 h 507"/>
                <a:gd name="T90" fmla="*/ 124 w 480"/>
                <a:gd name="T91" fmla="*/ 193 h 507"/>
                <a:gd name="T92" fmla="*/ 130 w 480"/>
                <a:gd name="T93" fmla="*/ 199 h 507"/>
                <a:gd name="T94" fmla="*/ 138 w 480"/>
                <a:gd name="T95" fmla="*/ 216 h 507"/>
                <a:gd name="T96" fmla="*/ 144 w 480"/>
                <a:gd name="T97" fmla="*/ 242 h 507"/>
                <a:gd name="T98" fmla="*/ 161 w 480"/>
                <a:gd name="T99" fmla="*/ 268 h 507"/>
                <a:gd name="T100" fmla="*/ 168 w 480"/>
                <a:gd name="T101" fmla="*/ 312 h 507"/>
                <a:gd name="T102" fmla="*/ 87 w 480"/>
                <a:gd name="T103" fmla="*/ 357 h 507"/>
                <a:gd name="T104" fmla="*/ 19 w 480"/>
                <a:gd name="T105" fmla="*/ 399 h 507"/>
                <a:gd name="T106" fmla="*/ 2 w 480"/>
                <a:gd name="T107" fmla="*/ 420 h 507"/>
                <a:gd name="T108" fmla="*/ 4 w 480"/>
                <a:gd name="T109" fmla="*/ 504 h 507"/>
                <a:gd name="T110" fmla="*/ 473 w 480"/>
                <a:gd name="T111" fmla="*/ 506 h 507"/>
                <a:gd name="T112" fmla="*/ 480 w 480"/>
                <a:gd name="T113" fmla="*/ 424 h 507"/>
                <a:gd name="T114" fmla="*/ 471 w 480"/>
                <a:gd name="T115" fmla="*/ 408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0" h="507">
                  <a:moveTo>
                    <a:pt x="446" y="388"/>
                  </a:moveTo>
                  <a:lnTo>
                    <a:pt x="435" y="380"/>
                  </a:lnTo>
                  <a:lnTo>
                    <a:pt x="418" y="370"/>
                  </a:lnTo>
                  <a:lnTo>
                    <a:pt x="393" y="357"/>
                  </a:lnTo>
                  <a:lnTo>
                    <a:pt x="367" y="344"/>
                  </a:lnTo>
                  <a:lnTo>
                    <a:pt x="339" y="331"/>
                  </a:lnTo>
                  <a:lnTo>
                    <a:pt x="312" y="319"/>
                  </a:lnTo>
                  <a:lnTo>
                    <a:pt x="312" y="312"/>
                  </a:lnTo>
                  <a:lnTo>
                    <a:pt x="312" y="280"/>
                  </a:lnTo>
                  <a:lnTo>
                    <a:pt x="312" y="274"/>
                  </a:lnTo>
                  <a:lnTo>
                    <a:pt x="316" y="272"/>
                  </a:lnTo>
                  <a:lnTo>
                    <a:pt x="320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3" y="263"/>
                  </a:lnTo>
                  <a:lnTo>
                    <a:pt x="324" y="261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6" y="256"/>
                  </a:lnTo>
                  <a:lnTo>
                    <a:pt x="329" y="254"/>
                  </a:lnTo>
                  <a:lnTo>
                    <a:pt x="329" y="253"/>
                  </a:lnTo>
                  <a:lnTo>
                    <a:pt x="329" y="251"/>
                  </a:lnTo>
                  <a:lnTo>
                    <a:pt x="331" y="248"/>
                  </a:lnTo>
                  <a:lnTo>
                    <a:pt x="332" y="244"/>
                  </a:lnTo>
                  <a:lnTo>
                    <a:pt x="332" y="243"/>
                  </a:lnTo>
                  <a:lnTo>
                    <a:pt x="332" y="243"/>
                  </a:lnTo>
                  <a:lnTo>
                    <a:pt x="335" y="237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25"/>
                  </a:lnTo>
                  <a:lnTo>
                    <a:pt x="338" y="219"/>
                  </a:lnTo>
                  <a:lnTo>
                    <a:pt x="338" y="217"/>
                  </a:lnTo>
                  <a:lnTo>
                    <a:pt x="338" y="215"/>
                  </a:lnTo>
                  <a:lnTo>
                    <a:pt x="339" y="209"/>
                  </a:lnTo>
                  <a:lnTo>
                    <a:pt x="339" y="203"/>
                  </a:lnTo>
                  <a:lnTo>
                    <a:pt x="345" y="197"/>
                  </a:lnTo>
                  <a:lnTo>
                    <a:pt x="350" y="191"/>
                  </a:lnTo>
                  <a:lnTo>
                    <a:pt x="350" y="190"/>
                  </a:lnTo>
                  <a:lnTo>
                    <a:pt x="350" y="190"/>
                  </a:lnTo>
                  <a:lnTo>
                    <a:pt x="353" y="187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5" y="182"/>
                  </a:lnTo>
                  <a:lnTo>
                    <a:pt x="355" y="180"/>
                  </a:lnTo>
                  <a:lnTo>
                    <a:pt x="355" y="179"/>
                  </a:lnTo>
                  <a:lnTo>
                    <a:pt x="356" y="179"/>
                  </a:lnTo>
                  <a:lnTo>
                    <a:pt x="356" y="176"/>
                  </a:lnTo>
                  <a:lnTo>
                    <a:pt x="357" y="174"/>
                  </a:lnTo>
                  <a:lnTo>
                    <a:pt x="357" y="173"/>
                  </a:lnTo>
                  <a:lnTo>
                    <a:pt x="357" y="173"/>
                  </a:lnTo>
                  <a:lnTo>
                    <a:pt x="357" y="169"/>
                  </a:lnTo>
                  <a:lnTo>
                    <a:pt x="357" y="167"/>
                  </a:lnTo>
                  <a:lnTo>
                    <a:pt x="358" y="167"/>
                  </a:lnTo>
                  <a:lnTo>
                    <a:pt x="358" y="166"/>
                  </a:lnTo>
                  <a:lnTo>
                    <a:pt x="358" y="163"/>
                  </a:lnTo>
                  <a:lnTo>
                    <a:pt x="358" y="160"/>
                  </a:lnTo>
                  <a:lnTo>
                    <a:pt x="358" y="155"/>
                  </a:lnTo>
                  <a:lnTo>
                    <a:pt x="357" y="149"/>
                  </a:lnTo>
                  <a:lnTo>
                    <a:pt x="357" y="149"/>
                  </a:lnTo>
                  <a:lnTo>
                    <a:pt x="357" y="148"/>
                  </a:lnTo>
                  <a:lnTo>
                    <a:pt x="356" y="143"/>
                  </a:lnTo>
                  <a:lnTo>
                    <a:pt x="354" y="140"/>
                  </a:lnTo>
                  <a:lnTo>
                    <a:pt x="354" y="138"/>
                  </a:lnTo>
                  <a:lnTo>
                    <a:pt x="354" y="138"/>
                  </a:lnTo>
                  <a:lnTo>
                    <a:pt x="353" y="135"/>
                  </a:lnTo>
                  <a:lnTo>
                    <a:pt x="350" y="131"/>
                  </a:lnTo>
                  <a:lnTo>
                    <a:pt x="349" y="131"/>
                  </a:lnTo>
                  <a:lnTo>
                    <a:pt x="349" y="131"/>
                  </a:lnTo>
                  <a:lnTo>
                    <a:pt x="347" y="128"/>
                  </a:lnTo>
                  <a:lnTo>
                    <a:pt x="343" y="125"/>
                  </a:lnTo>
                  <a:lnTo>
                    <a:pt x="344" y="122"/>
                  </a:lnTo>
                  <a:lnTo>
                    <a:pt x="347" y="117"/>
                  </a:lnTo>
                  <a:lnTo>
                    <a:pt x="351" y="100"/>
                  </a:lnTo>
                  <a:lnTo>
                    <a:pt x="355" y="84"/>
                  </a:lnTo>
                  <a:lnTo>
                    <a:pt x="355" y="77"/>
                  </a:lnTo>
                  <a:lnTo>
                    <a:pt x="355" y="69"/>
                  </a:lnTo>
                  <a:lnTo>
                    <a:pt x="354" y="61"/>
                  </a:lnTo>
                  <a:lnTo>
                    <a:pt x="353" y="54"/>
                  </a:lnTo>
                  <a:lnTo>
                    <a:pt x="350" y="47"/>
                  </a:lnTo>
                  <a:lnTo>
                    <a:pt x="347" y="40"/>
                  </a:lnTo>
                  <a:lnTo>
                    <a:pt x="342" y="34"/>
                  </a:lnTo>
                  <a:lnTo>
                    <a:pt x="336" y="28"/>
                  </a:lnTo>
                  <a:lnTo>
                    <a:pt x="330" y="22"/>
                  </a:lnTo>
                  <a:lnTo>
                    <a:pt x="323" y="17"/>
                  </a:lnTo>
                  <a:lnTo>
                    <a:pt x="314" y="12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295" y="6"/>
                  </a:lnTo>
                  <a:lnTo>
                    <a:pt x="286" y="4"/>
                  </a:lnTo>
                  <a:lnTo>
                    <a:pt x="276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3" y="0"/>
                  </a:lnTo>
                  <a:lnTo>
                    <a:pt x="260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2" y="2"/>
                  </a:lnTo>
                  <a:lnTo>
                    <a:pt x="229" y="2"/>
                  </a:lnTo>
                  <a:lnTo>
                    <a:pt x="224" y="3"/>
                  </a:lnTo>
                  <a:lnTo>
                    <a:pt x="220" y="3"/>
                  </a:lnTo>
                  <a:lnTo>
                    <a:pt x="217" y="4"/>
                  </a:lnTo>
                  <a:lnTo>
                    <a:pt x="215" y="4"/>
                  </a:lnTo>
                  <a:lnTo>
                    <a:pt x="212" y="5"/>
                  </a:lnTo>
                  <a:lnTo>
                    <a:pt x="207" y="6"/>
                  </a:lnTo>
                  <a:lnTo>
                    <a:pt x="203" y="8"/>
                  </a:lnTo>
                  <a:lnTo>
                    <a:pt x="199" y="9"/>
                  </a:lnTo>
                  <a:lnTo>
                    <a:pt x="195" y="10"/>
                  </a:lnTo>
                  <a:lnTo>
                    <a:pt x="193" y="10"/>
                  </a:lnTo>
                  <a:lnTo>
                    <a:pt x="192" y="11"/>
                  </a:lnTo>
                  <a:lnTo>
                    <a:pt x="181" y="16"/>
                  </a:lnTo>
                  <a:lnTo>
                    <a:pt x="172" y="23"/>
                  </a:lnTo>
                  <a:lnTo>
                    <a:pt x="163" y="30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6" y="38"/>
                  </a:lnTo>
                  <a:lnTo>
                    <a:pt x="155" y="42"/>
                  </a:lnTo>
                  <a:lnTo>
                    <a:pt x="154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3" y="44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0" y="49"/>
                  </a:lnTo>
                  <a:lnTo>
                    <a:pt x="128" y="50"/>
                  </a:lnTo>
                  <a:lnTo>
                    <a:pt x="126" y="53"/>
                  </a:lnTo>
                  <a:lnTo>
                    <a:pt x="125" y="53"/>
                  </a:lnTo>
                  <a:lnTo>
                    <a:pt x="125" y="53"/>
                  </a:lnTo>
                  <a:lnTo>
                    <a:pt x="124" y="55"/>
                  </a:lnTo>
                  <a:lnTo>
                    <a:pt x="123" y="56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8" y="66"/>
                  </a:lnTo>
                  <a:lnTo>
                    <a:pt x="118" y="68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18" y="84"/>
                  </a:lnTo>
                  <a:lnTo>
                    <a:pt x="119" y="85"/>
                  </a:lnTo>
                  <a:lnTo>
                    <a:pt x="119" y="87"/>
                  </a:lnTo>
                  <a:lnTo>
                    <a:pt x="119" y="90"/>
                  </a:lnTo>
                  <a:lnTo>
                    <a:pt x="121" y="92"/>
                  </a:lnTo>
                  <a:lnTo>
                    <a:pt x="121" y="94"/>
                  </a:lnTo>
                  <a:lnTo>
                    <a:pt x="122" y="96"/>
                  </a:lnTo>
                  <a:lnTo>
                    <a:pt x="122" y="98"/>
                  </a:lnTo>
                  <a:lnTo>
                    <a:pt x="123" y="100"/>
                  </a:lnTo>
                  <a:lnTo>
                    <a:pt x="124" y="103"/>
                  </a:lnTo>
                  <a:lnTo>
                    <a:pt x="125" y="106"/>
                  </a:lnTo>
                  <a:lnTo>
                    <a:pt x="125" y="107"/>
                  </a:lnTo>
                  <a:lnTo>
                    <a:pt x="125" y="109"/>
                  </a:lnTo>
                  <a:lnTo>
                    <a:pt x="129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6" y="130"/>
                  </a:lnTo>
                  <a:lnTo>
                    <a:pt x="122" y="136"/>
                  </a:lnTo>
                  <a:lnTo>
                    <a:pt x="118" y="142"/>
                  </a:lnTo>
                  <a:lnTo>
                    <a:pt x="116" y="148"/>
                  </a:lnTo>
                  <a:lnTo>
                    <a:pt x="115" y="155"/>
                  </a:lnTo>
                  <a:lnTo>
                    <a:pt x="115" y="163"/>
                  </a:lnTo>
                  <a:lnTo>
                    <a:pt x="115" y="168"/>
                  </a:lnTo>
                  <a:lnTo>
                    <a:pt x="115" y="174"/>
                  </a:lnTo>
                  <a:lnTo>
                    <a:pt x="116" y="175"/>
                  </a:lnTo>
                  <a:lnTo>
                    <a:pt x="116" y="175"/>
                  </a:lnTo>
                  <a:lnTo>
                    <a:pt x="117" y="180"/>
                  </a:lnTo>
                  <a:lnTo>
                    <a:pt x="118" y="185"/>
                  </a:lnTo>
                  <a:lnTo>
                    <a:pt x="119" y="186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24" y="193"/>
                  </a:lnTo>
                  <a:lnTo>
                    <a:pt x="125" y="194"/>
                  </a:lnTo>
                  <a:lnTo>
                    <a:pt x="125" y="195"/>
                  </a:lnTo>
                  <a:lnTo>
                    <a:pt x="128" y="198"/>
                  </a:lnTo>
                  <a:lnTo>
                    <a:pt x="130" y="199"/>
                  </a:lnTo>
                  <a:lnTo>
                    <a:pt x="134" y="201"/>
                  </a:lnTo>
                  <a:lnTo>
                    <a:pt x="137" y="203"/>
                  </a:lnTo>
                  <a:lnTo>
                    <a:pt x="137" y="210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1" y="231"/>
                  </a:lnTo>
                  <a:lnTo>
                    <a:pt x="144" y="242"/>
                  </a:lnTo>
                  <a:lnTo>
                    <a:pt x="148" y="250"/>
                  </a:lnTo>
                  <a:lnTo>
                    <a:pt x="151" y="257"/>
                  </a:lnTo>
                  <a:lnTo>
                    <a:pt x="156" y="263"/>
                  </a:lnTo>
                  <a:lnTo>
                    <a:pt x="161" y="268"/>
                  </a:lnTo>
                  <a:lnTo>
                    <a:pt x="165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19"/>
                  </a:lnTo>
                  <a:lnTo>
                    <a:pt x="142" y="331"/>
                  </a:lnTo>
                  <a:lnTo>
                    <a:pt x="115" y="344"/>
                  </a:lnTo>
                  <a:lnTo>
                    <a:pt x="87" y="357"/>
                  </a:lnTo>
                  <a:lnTo>
                    <a:pt x="62" y="370"/>
                  </a:lnTo>
                  <a:lnTo>
                    <a:pt x="47" y="380"/>
                  </a:lnTo>
                  <a:lnTo>
                    <a:pt x="34" y="388"/>
                  </a:lnTo>
                  <a:lnTo>
                    <a:pt x="19" y="399"/>
                  </a:lnTo>
                  <a:lnTo>
                    <a:pt x="9" y="408"/>
                  </a:lnTo>
                  <a:lnTo>
                    <a:pt x="5" y="413"/>
                  </a:lnTo>
                  <a:lnTo>
                    <a:pt x="3" y="417"/>
                  </a:lnTo>
                  <a:lnTo>
                    <a:pt x="2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2" y="500"/>
                  </a:lnTo>
                  <a:lnTo>
                    <a:pt x="4" y="504"/>
                  </a:lnTo>
                  <a:lnTo>
                    <a:pt x="8" y="506"/>
                  </a:lnTo>
                  <a:lnTo>
                    <a:pt x="12" y="507"/>
                  </a:lnTo>
                  <a:lnTo>
                    <a:pt x="468" y="507"/>
                  </a:lnTo>
                  <a:lnTo>
                    <a:pt x="473" y="506"/>
                  </a:lnTo>
                  <a:lnTo>
                    <a:pt x="476" y="504"/>
                  </a:lnTo>
                  <a:lnTo>
                    <a:pt x="479" y="500"/>
                  </a:lnTo>
                  <a:lnTo>
                    <a:pt x="480" y="495"/>
                  </a:lnTo>
                  <a:lnTo>
                    <a:pt x="480" y="424"/>
                  </a:lnTo>
                  <a:lnTo>
                    <a:pt x="480" y="420"/>
                  </a:lnTo>
                  <a:lnTo>
                    <a:pt x="477" y="417"/>
                  </a:lnTo>
                  <a:lnTo>
                    <a:pt x="475" y="413"/>
                  </a:lnTo>
                  <a:lnTo>
                    <a:pt x="471" y="408"/>
                  </a:lnTo>
                  <a:lnTo>
                    <a:pt x="462" y="399"/>
                  </a:lnTo>
                  <a:lnTo>
                    <a:pt x="446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3" name="Group 52" descr="Icon of books. ">
            <a:extLst>
              <a:ext uri="{FF2B5EF4-FFF2-40B4-BE49-F238E27FC236}">
                <a16:creationId xmlns:a16="http://schemas.microsoft.com/office/drawing/2014/main" id="{8567F01D-3435-4405-B8A9-9C2446E042DD}"/>
              </a:ext>
            </a:extLst>
          </p:cNvPr>
          <p:cNvGrpSpPr/>
          <p:nvPr/>
        </p:nvGrpSpPr>
        <p:grpSpPr>
          <a:xfrm>
            <a:off x="5174739" y="2848799"/>
            <a:ext cx="344413" cy="382447"/>
            <a:chOff x="2608263" y="1920875"/>
            <a:chExt cx="258763" cy="287338"/>
          </a:xfrm>
          <a:solidFill>
            <a:schemeClr val="accent4">
              <a:lumMod val="75000"/>
            </a:schemeClr>
          </a:solidFill>
        </p:grpSpPr>
        <p:sp>
          <p:nvSpPr>
            <p:cNvPr id="54" name="Rectangle 705">
              <a:extLst>
                <a:ext uri="{FF2B5EF4-FFF2-40B4-BE49-F238E27FC236}">
                  <a16:creationId xmlns:a16="http://schemas.microsoft.com/office/drawing/2014/main" id="{D0A6A593-47E4-4B49-AA6D-52F8874CB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8" y="2122488"/>
              <a:ext cx="587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06">
              <a:extLst>
                <a:ext uri="{FF2B5EF4-FFF2-40B4-BE49-F238E27FC236}">
                  <a16:creationId xmlns:a16="http://schemas.microsoft.com/office/drawing/2014/main" id="{B6E4140A-62C5-4AC5-9815-F2E1EC98F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1920875"/>
              <a:ext cx="58738" cy="192088"/>
            </a:xfrm>
            <a:custGeom>
              <a:avLst/>
              <a:gdLst>
                <a:gd name="T0" fmla="*/ 163 w 181"/>
                <a:gd name="T1" fmla="*/ 0 h 602"/>
                <a:gd name="T2" fmla="*/ 158 w 181"/>
                <a:gd name="T3" fmla="*/ 3 h 602"/>
                <a:gd name="T4" fmla="*/ 154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8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6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8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60" y="2"/>
                  </a:lnTo>
                  <a:lnTo>
                    <a:pt x="158" y="3"/>
                  </a:lnTo>
                  <a:lnTo>
                    <a:pt x="156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4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5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8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3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6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5" y="3"/>
                  </a:lnTo>
                  <a:lnTo>
                    <a:pt x="172" y="2"/>
                  </a:lnTo>
                  <a:lnTo>
                    <a:pt x="170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707">
              <a:extLst>
                <a:ext uri="{FF2B5EF4-FFF2-40B4-BE49-F238E27FC236}">
                  <a16:creationId xmlns:a16="http://schemas.microsoft.com/office/drawing/2014/main" id="{2BB05B54-8B23-444D-95F1-028389DE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151063"/>
              <a:ext cx="58738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8 w 181"/>
                <a:gd name="T9" fmla="*/ 126 h 182"/>
                <a:gd name="T10" fmla="*/ 12 w 181"/>
                <a:gd name="T11" fmla="*/ 134 h 182"/>
                <a:gd name="T12" fmla="*/ 16 w 181"/>
                <a:gd name="T13" fmla="*/ 142 h 182"/>
                <a:gd name="T14" fmla="*/ 22 w 181"/>
                <a:gd name="T15" fmla="*/ 148 h 182"/>
                <a:gd name="T16" fmla="*/ 27 w 181"/>
                <a:gd name="T17" fmla="*/ 155 h 182"/>
                <a:gd name="T18" fmla="*/ 33 w 181"/>
                <a:gd name="T19" fmla="*/ 161 h 182"/>
                <a:gd name="T20" fmla="*/ 41 w 181"/>
                <a:gd name="T21" fmla="*/ 165 h 182"/>
                <a:gd name="T22" fmla="*/ 47 w 181"/>
                <a:gd name="T23" fmla="*/ 171 h 182"/>
                <a:gd name="T24" fmla="*/ 56 w 181"/>
                <a:gd name="T25" fmla="*/ 174 h 182"/>
                <a:gd name="T26" fmla="*/ 65 w 181"/>
                <a:gd name="T27" fmla="*/ 177 h 182"/>
                <a:gd name="T28" fmla="*/ 73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10 w 181"/>
                <a:gd name="T37" fmla="*/ 179 h 182"/>
                <a:gd name="T38" fmla="*/ 118 w 181"/>
                <a:gd name="T39" fmla="*/ 177 h 182"/>
                <a:gd name="T40" fmla="*/ 126 w 181"/>
                <a:gd name="T41" fmla="*/ 174 h 182"/>
                <a:gd name="T42" fmla="*/ 134 w 181"/>
                <a:gd name="T43" fmla="*/ 171 h 182"/>
                <a:gd name="T44" fmla="*/ 142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1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7" y="171"/>
                  </a:lnTo>
                  <a:lnTo>
                    <a:pt x="56" y="174"/>
                  </a:lnTo>
                  <a:lnTo>
                    <a:pt x="65" y="177"/>
                  </a:lnTo>
                  <a:lnTo>
                    <a:pt x="73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10" y="179"/>
                  </a:lnTo>
                  <a:lnTo>
                    <a:pt x="118" y="177"/>
                  </a:lnTo>
                  <a:lnTo>
                    <a:pt x="126" y="174"/>
                  </a:lnTo>
                  <a:lnTo>
                    <a:pt x="134" y="171"/>
                  </a:lnTo>
                  <a:lnTo>
                    <a:pt x="142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1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708">
              <a:extLst>
                <a:ext uri="{FF2B5EF4-FFF2-40B4-BE49-F238E27FC236}">
                  <a16:creationId xmlns:a16="http://schemas.microsoft.com/office/drawing/2014/main" id="{FCD192F6-CF13-4B1C-AF7D-85317A2D8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709">
              <a:extLst>
                <a:ext uri="{FF2B5EF4-FFF2-40B4-BE49-F238E27FC236}">
                  <a16:creationId xmlns:a16="http://schemas.microsoft.com/office/drawing/2014/main" id="{01062624-ADFC-42E8-A6C7-0C7AF44AC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1920875"/>
              <a:ext cx="57150" cy="192088"/>
            </a:xfrm>
            <a:custGeom>
              <a:avLst/>
              <a:gdLst>
                <a:gd name="T0" fmla="*/ 162 w 180"/>
                <a:gd name="T1" fmla="*/ 0 h 602"/>
                <a:gd name="T2" fmla="*/ 157 w 180"/>
                <a:gd name="T3" fmla="*/ 3 h 602"/>
                <a:gd name="T4" fmla="*/ 153 w 180"/>
                <a:gd name="T5" fmla="*/ 7 h 602"/>
                <a:gd name="T6" fmla="*/ 151 w 180"/>
                <a:gd name="T7" fmla="*/ 12 h 602"/>
                <a:gd name="T8" fmla="*/ 150 w 180"/>
                <a:gd name="T9" fmla="*/ 211 h 602"/>
                <a:gd name="T10" fmla="*/ 149 w 180"/>
                <a:gd name="T11" fmla="*/ 222 h 602"/>
                <a:gd name="T12" fmla="*/ 146 w 180"/>
                <a:gd name="T13" fmla="*/ 234 h 602"/>
                <a:gd name="T14" fmla="*/ 140 w 180"/>
                <a:gd name="T15" fmla="*/ 245 h 602"/>
                <a:gd name="T16" fmla="*/ 133 w 180"/>
                <a:gd name="T17" fmla="*/ 254 h 602"/>
                <a:gd name="T18" fmla="*/ 123 w 180"/>
                <a:gd name="T19" fmla="*/ 261 h 602"/>
                <a:gd name="T20" fmla="*/ 114 w 180"/>
                <a:gd name="T21" fmla="*/ 266 h 602"/>
                <a:gd name="T22" fmla="*/ 102 w 180"/>
                <a:gd name="T23" fmla="*/ 270 h 602"/>
                <a:gd name="T24" fmla="*/ 90 w 180"/>
                <a:gd name="T25" fmla="*/ 271 h 602"/>
                <a:gd name="T26" fmla="*/ 78 w 180"/>
                <a:gd name="T27" fmla="*/ 270 h 602"/>
                <a:gd name="T28" fmla="*/ 66 w 180"/>
                <a:gd name="T29" fmla="*/ 266 h 602"/>
                <a:gd name="T30" fmla="*/ 57 w 180"/>
                <a:gd name="T31" fmla="*/ 261 h 602"/>
                <a:gd name="T32" fmla="*/ 47 w 180"/>
                <a:gd name="T33" fmla="*/ 254 h 602"/>
                <a:gd name="T34" fmla="*/ 41 w 180"/>
                <a:gd name="T35" fmla="*/ 245 h 602"/>
                <a:gd name="T36" fmla="*/ 34 w 180"/>
                <a:gd name="T37" fmla="*/ 234 h 602"/>
                <a:gd name="T38" fmla="*/ 31 w 180"/>
                <a:gd name="T39" fmla="*/ 224 h 602"/>
                <a:gd name="T40" fmla="*/ 30 w 180"/>
                <a:gd name="T41" fmla="*/ 211 h 602"/>
                <a:gd name="T42" fmla="*/ 30 w 180"/>
                <a:gd name="T43" fmla="*/ 12 h 602"/>
                <a:gd name="T44" fmla="*/ 28 w 180"/>
                <a:gd name="T45" fmla="*/ 7 h 602"/>
                <a:gd name="T46" fmla="*/ 24 w 180"/>
                <a:gd name="T47" fmla="*/ 3 h 602"/>
                <a:gd name="T48" fmla="*/ 18 w 180"/>
                <a:gd name="T49" fmla="*/ 0 h 602"/>
                <a:gd name="T50" fmla="*/ 12 w 180"/>
                <a:gd name="T51" fmla="*/ 0 h 602"/>
                <a:gd name="T52" fmla="*/ 6 w 180"/>
                <a:gd name="T53" fmla="*/ 3 h 602"/>
                <a:gd name="T54" fmla="*/ 2 w 180"/>
                <a:gd name="T55" fmla="*/ 7 h 602"/>
                <a:gd name="T56" fmla="*/ 0 w 180"/>
                <a:gd name="T57" fmla="*/ 12 h 602"/>
                <a:gd name="T58" fmla="*/ 0 w 180"/>
                <a:gd name="T59" fmla="*/ 211 h 602"/>
                <a:gd name="T60" fmla="*/ 180 w 180"/>
                <a:gd name="T61" fmla="*/ 602 h 602"/>
                <a:gd name="T62" fmla="*/ 180 w 180"/>
                <a:gd name="T63" fmla="*/ 15 h 602"/>
                <a:gd name="T64" fmla="*/ 179 w 180"/>
                <a:gd name="T65" fmla="*/ 9 h 602"/>
                <a:gd name="T66" fmla="*/ 176 w 180"/>
                <a:gd name="T67" fmla="*/ 5 h 602"/>
                <a:gd name="T68" fmla="*/ 172 w 180"/>
                <a:gd name="T69" fmla="*/ 2 h 602"/>
                <a:gd name="T70" fmla="*/ 165 w 180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602">
                  <a:moveTo>
                    <a:pt x="165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4" y="5"/>
                  </a:lnTo>
                  <a:lnTo>
                    <a:pt x="153" y="7"/>
                  </a:lnTo>
                  <a:lnTo>
                    <a:pt x="151" y="9"/>
                  </a:lnTo>
                  <a:lnTo>
                    <a:pt x="151" y="12"/>
                  </a:lnTo>
                  <a:lnTo>
                    <a:pt x="150" y="15"/>
                  </a:lnTo>
                  <a:lnTo>
                    <a:pt x="150" y="211"/>
                  </a:lnTo>
                  <a:lnTo>
                    <a:pt x="150" y="217"/>
                  </a:lnTo>
                  <a:lnTo>
                    <a:pt x="149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6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3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2" y="270"/>
                  </a:lnTo>
                  <a:lnTo>
                    <a:pt x="96" y="271"/>
                  </a:lnTo>
                  <a:lnTo>
                    <a:pt x="90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2" y="269"/>
                  </a:lnTo>
                  <a:lnTo>
                    <a:pt x="66" y="266"/>
                  </a:lnTo>
                  <a:lnTo>
                    <a:pt x="61" y="264"/>
                  </a:lnTo>
                  <a:lnTo>
                    <a:pt x="57" y="261"/>
                  </a:lnTo>
                  <a:lnTo>
                    <a:pt x="51" y="258"/>
                  </a:lnTo>
                  <a:lnTo>
                    <a:pt x="47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7" y="240"/>
                  </a:lnTo>
                  <a:lnTo>
                    <a:pt x="34" y="234"/>
                  </a:lnTo>
                  <a:lnTo>
                    <a:pt x="32" y="229"/>
                  </a:lnTo>
                  <a:lnTo>
                    <a:pt x="31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0" y="602"/>
                  </a:lnTo>
                  <a:lnTo>
                    <a:pt x="180" y="211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710">
              <a:extLst>
                <a:ext uri="{FF2B5EF4-FFF2-40B4-BE49-F238E27FC236}">
                  <a16:creationId xmlns:a16="http://schemas.microsoft.com/office/drawing/2014/main" id="{8AA6F9D2-5C11-4285-A4B0-23EFFF22B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2151063"/>
              <a:ext cx="57150" cy="57150"/>
            </a:xfrm>
            <a:custGeom>
              <a:avLst/>
              <a:gdLst>
                <a:gd name="T0" fmla="*/ 0 w 180"/>
                <a:gd name="T1" fmla="*/ 91 h 182"/>
                <a:gd name="T2" fmla="*/ 0 w 180"/>
                <a:gd name="T3" fmla="*/ 100 h 182"/>
                <a:gd name="T4" fmla="*/ 2 w 180"/>
                <a:gd name="T5" fmla="*/ 110 h 182"/>
                <a:gd name="T6" fmla="*/ 4 w 180"/>
                <a:gd name="T7" fmla="*/ 118 h 182"/>
                <a:gd name="T8" fmla="*/ 7 w 180"/>
                <a:gd name="T9" fmla="*/ 126 h 182"/>
                <a:gd name="T10" fmla="*/ 11 w 180"/>
                <a:gd name="T11" fmla="*/ 134 h 182"/>
                <a:gd name="T12" fmla="*/ 15 w 180"/>
                <a:gd name="T13" fmla="*/ 142 h 182"/>
                <a:gd name="T14" fmla="*/ 20 w 180"/>
                <a:gd name="T15" fmla="*/ 148 h 182"/>
                <a:gd name="T16" fmla="*/ 27 w 180"/>
                <a:gd name="T17" fmla="*/ 155 h 182"/>
                <a:gd name="T18" fmla="*/ 33 w 180"/>
                <a:gd name="T19" fmla="*/ 161 h 182"/>
                <a:gd name="T20" fmla="*/ 40 w 180"/>
                <a:gd name="T21" fmla="*/ 165 h 182"/>
                <a:gd name="T22" fmla="*/ 47 w 180"/>
                <a:gd name="T23" fmla="*/ 171 h 182"/>
                <a:gd name="T24" fmla="*/ 55 w 180"/>
                <a:gd name="T25" fmla="*/ 174 h 182"/>
                <a:gd name="T26" fmla="*/ 63 w 180"/>
                <a:gd name="T27" fmla="*/ 177 h 182"/>
                <a:gd name="T28" fmla="*/ 72 w 180"/>
                <a:gd name="T29" fmla="*/ 179 h 182"/>
                <a:gd name="T30" fmla="*/ 80 w 180"/>
                <a:gd name="T31" fmla="*/ 181 h 182"/>
                <a:gd name="T32" fmla="*/ 90 w 180"/>
                <a:gd name="T33" fmla="*/ 182 h 182"/>
                <a:gd name="T34" fmla="*/ 100 w 180"/>
                <a:gd name="T35" fmla="*/ 181 h 182"/>
                <a:gd name="T36" fmla="*/ 108 w 180"/>
                <a:gd name="T37" fmla="*/ 179 h 182"/>
                <a:gd name="T38" fmla="*/ 117 w 180"/>
                <a:gd name="T39" fmla="*/ 177 h 182"/>
                <a:gd name="T40" fmla="*/ 125 w 180"/>
                <a:gd name="T41" fmla="*/ 174 h 182"/>
                <a:gd name="T42" fmla="*/ 133 w 180"/>
                <a:gd name="T43" fmla="*/ 171 h 182"/>
                <a:gd name="T44" fmla="*/ 140 w 180"/>
                <a:gd name="T45" fmla="*/ 165 h 182"/>
                <a:gd name="T46" fmla="*/ 148 w 180"/>
                <a:gd name="T47" fmla="*/ 161 h 182"/>
                <a:gd name="T48" fmla="*/ 154 w 180"/>
                <a:gd name="T49" fmla="*/ 155 h 182"/>
                <a:gd name="T50" fmla="*/ 160 w 180"/>
                <a:gd name="T51" fmla="*/ 148 h 182"/>
                <a:gd name="T52" fmla="*/ 165 w 180"/>
                <a:gd name="T53" fmla="*/ 142 h 182"/>
                <a:gd name="T54" fmla="*/ 169 w 180"/>
                <a:gd name="T55" fmla="*/ 134 h 182"/>
                <a:gd name="T56" fmla="*/ 174 w 180"/>
                <a:gd name="T57" fmla="*/ 126 h 182"/>
                <a:gd name="T58" fmla="*/ 177 w 180"/>
                <a:gd name="T59" fmla="*/ 118 h 182"/>
                <a:gd name="T60" fmla="*/ 179 w 180"/>
                <a:gd name="T61" fmla="*/ 110 h 182"/>
                <a:gd name="T62" fmla="*/ 180 w 180"/>
                <a:gd name="T63" fmla="*/ 100 h 182"/>
                <a:gd name="T64" fmla="*/ 180 w 180"/>
                <a:gd name="T65" fmla="*/ 91 h 182"/>
                <a:gd name="T66" fmla="*/ 180 w 180"/>
                <a:gd name="T67" fmla="*/ 0 h 182"/>
                <a:gd name="T68" fmla="*/ 0 w 180"/>
                <a:gd name="T69" fmla="*/ 0 h 182"/>
                <a:gd name="T70" fmla="*/ 0 w 180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182">
                  <a:moveTo>
                    <a:pt x="0" y="91"/>
                  </a:moveTo>
                  <a:lnTo>
                    <a:pt x="0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0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3" y="177"/>
                  </a:lnTo>
                  <a:lnTo>
                    <a:pt x="72" y="179"/>
                  </a:lnTo>
                  <a:lnTo>
                    <a:pt x="80" y="181"/>
                  </a:lnTo>
                  <a:lnTo>
                    <a:pt x="90" y="182"/>
                  </a:lnTo>
                  <a:lnTo>
                    <a:pt x="100" y="181"/>
                  </a:lnTo>
                  <a:lnTo>
                    <a:pt x="108" y="179"/>
                  </a:lnTo>
                  <a:lnTo>
                    <a:pt x="117" y="177"/>
                  </a:lnTo>
                  <a:lnTo>
                    <a:pt x="125" y="174"/>
                  </a:lnTo>
                  <a:lnTo>
                    <a:pt x="133" y="171"/>
                  </a:lnTo>
                  <a:lnTo>
                    <a:pt x="140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0" y="148"/>
                  </a:lnTo>
                  <a:lnTo>
                    <a:pt x="165" y="142"/>
                  </a:lnTo>
                  <a:lnTo>
                    <a:pt x="169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0" y="91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711">
              <a:extLst>
                <a:ext uri="{FF2B5EF4-FFF2-40B4-BE49-F238E27FC236}">
                  <a16:creationId xmlns:a16="http://schemas.microsoft.com/office/drawing/2014/main" id="{972C0779-96D7-4A7C-B110-5886B8B5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712">
              <a:extLst>
                <a:ext uri="{FF2B5EF4-FFF2-40B4-BE49-F238E27FC236}">
                  <a16:creationId xmlns:a16="http://schemas.microsoft.com/office/drawing/2014/main" id="{4533D40B-18F2-4A93-B829-E6C6A0AC5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713">
              <a:extLst>
                <a:ext uri="{FF2B5EF4-FFF2-40B4-BE49-F238E27FC236}">
                  <a16:creationId xmlns:a16="http://schemas.microsoft.com/office/drawing/2014/main" id="{0B3AC97E-B521-48C2-8635-E6E2BFE5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7 w 181"/>
                <a:gd name="T9" fmla="*/ 126 h 182"/>
                <a:gd name="T10" fmla="*/ 11 w 181"/>
                <a:gd name="T11" fmla="*/ 134 h 182"/>
                <a:gd name="T12" fmla="*/ 16 w 181"/>
                <a:gd name="T13" fmla="*/ 142 h 182"/>
                <a:gd name="T14" fmla="*/ 21 w 181"/>
                <a:gd name="T15" fmla="*/ 148 h 182"/>
                <a:gd name="T16" fmla="*/ 26 w 181"/>
                <a:gd name="T17" fmla="*/ 155 h 182"/>
                <a:gd name="T18" fmla="*/ 33 w 181"/>
                <a:gd name="T19" fmla="*/ 161 h 182"/>
                <a:gd name="T20" fmla="*/ 40 w 181"/>
                <a:gd name="T21" fmla="*/ 165 h 182"/>
                <a:gd name="T22" fmla="*/ 47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3 w 181"/>
                <a:gd name="T29" fmla="*/ 179 h 182"/>
                <a:gd name="T30" fmla="*/ 81 w 181"/>
                <a:gd name="T31" fmla="*/ 181 h 182"/>
                <a:gd name="T32" fmla="*/ 91 w 181"/>
                <a:gd name="T33" fmla="*/ 182 h 182"/>
                <a:gd name="T34" fmla="*/ 99 w 181"/>
                <a:gd name="T35" fmla="*/ 181 h 182"/>
                <a:gd name="T36" fmla="*/ 109 w 181"/>
                <a:gd name="T37" fmla="*/ 179 h 182"/>
                <a:gd name="T38" fmla="*/ 118 w 181"/>
                <a:gd name="T39" fmla="*/ 177 h 182"/>
                <a:gd name="T40" fmla="*/ 125 w 181"/>
                <a:gd name="T41" fmla="*/ 174 h 182"/>
                <a:gd name="T42" fmla="*/ 134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4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0 w 181"/>
                <a:gd name="T55" fmla="*/ 134 h 182"/>
                <a:gd name="T56" fmla="*/ 173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8"/>
                  </a:lnTo>
                  <a:lnTo>
                    <a:pt x="26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3" y="179"/>
                  </a:lnTo>
                  <a:lnTo>
                    <a:pt x="81" y="181"/>
                  </a:lnTo>
                  <a:lnTo>
                    <a:pt x="91" y="182"/>
                  </a:lnTo>
                  <a:lnTo>
                    <a:pt x="99" y="181"/>
                  </a:lnTo>
                  <a:lnTo>
                    <a:pt x="109" y="179"/>
                  </a:lnTo>
                  <a:lnTo>
                    <a:pt x="118" y="177"/>
                  </a:lnTo>
                  <a:lnTo>
                    <a:pt x="125" y="174"/>
                  </a:lnTo>
                  <a:lnTo>
                    <a:pt x="134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0" y="134"/>
                  </a:lnTo>
                  <a:lnTo>
                    <a:pt x="173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714">
              <a:extLst>
                <a:ext uri="{FF2B5EF4-FFF2-40B4-BE49-F238E27FC236}">
                  <a16:creationId xmlns:a16="http://schemas.microsoft.com/office/drawing/2014/main" id="{7F864FC8-AB3C-49D8-83BB-14DA0256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1920875"/>
              <a:ext cx="57150" cy="192088"/>
            </a:xfrm>
            <a:custGeom>
              <a:avLst/>
              <a:gdLst>
                <a:gd name="T0" fmla="*/ 163 w 181"/>
                <a:gd name="T1" fmla="*/ 0 h 602"/>
                <a:gd name="T2" fmla="*/ 157 w 181"/>
                <a:gd name="T3" fmla="*/ 3 h 602"/>
                <a:gd name="T4" fmla="*/ 153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0 w 181"/>
                <a:gd name="T15" fmla="*/ 245 h 602"/>
                <a:gd name="T16" fmla="*/ 133 w 181"/>
                <a:gd name="T17" fmla="*/ 254 h 602"/>
                <a:gd name="T18" fmla="*/ 124 w 181"/>
                <a:gd name="T19" fmla="*/ 261 h 602"/>
                <a:gd name="T20" fmla="*/ 113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0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3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1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59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3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8" y="258"/>
                  </a:lnTo>
                  <a:lnTo>
                    <a:pt x="124" y="261"/>
                  </a:lnTo>
                  <a:lnTo>
                    <a:pt x="119" y="264"/>
                  </a:lnTo>
                  <a:lnTo>
                    <a:pt x="113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6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0" y="245"/>
                  </a:lnTo>
                  <a:lnTo>
                    <a:pt x="37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4" y="3"/>
                  </a:lnTo>
                  <a:lnTo>
                    <a:pt x="171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715">
              <a:extLst>
                <a:ext uri="{FF2B5EF4-FFF2-40B4-BE49-F238E27FC236}">
                  <a16:creationId xmlns:a16="http://schemas.microsoft.com/office/drawing/2014/main" id="{F62F4F23-3E58-4391-99F6-14D56BFA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716">
              <a:extLst>
                <a:ext uri="{FF2B5EF4-FFF2-40B4-BE49-F238E27FC236}">
                  <a16:creationId xmlns:a16="http://schemas.microsoft.com/office/drawing/2014/main" id="{66455EB6-E255-40C5-AFB5-4353F1040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0 w 30"/>
                <a:gd name="T5" fmla="*/ 180 h 181"/>
                <a:gd name="T6" fmla="*/ 22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2 w 30"/>
                <a:gd name="T29" fmla="*/ 3 h 181"/>
                <a:gd name="T30" fmla="*/ 20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8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8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0" y="180"/>
                  </a:lnTo>
                  <a:lnTo>
                    <a:pt x="22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8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717">
              <a:extLst>
                <a:ext uri="{FF2B5EF4-FFF2-40B4-BE49-F238E27FC236}">
                  <a16:creationId xmlns:a16="http://schemas.microsoft.com/office/drawing/2014/main" id="{ACB7783E-196C-43E0-BB10-D454ACB8E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1920875"/>
              <a:ext cx="57150" cy="192088"/>
            </a:xfrm>
            <a:custGeom>
              <a:avLst/>
              <a:gdLst>
                <a:gd name="T0" fmla="*/ 162 w 181"/>
                <a:gd name="T1" fmla="*/ 0 h 602"/>
                <a:gd name="T2" fmla="*/ 157 w 181"/>
                <a:gd name="T3" fmla="*/ 3 h 602"/>
                <a:gd name="T4" fmla="*/ 154 w 181"/>
                <a:gd name="T5" fmla="*/ 7 h 602"/>
                <a:gd name="T6" fmla="*/ 152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2 w 181"/>
                <a:gd name="T23" fmla="*/ 270 h 602"/>
                <a:gd name="T24" fmla="*/ 91 w 181"/>
                <a:gd name="T25" fmla="*/ 271 h 602"/>
                <a:gd name="T26" fmla="*/ 79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9 w 181"/>
                <a:gd name="T49" fmla="*/ 0 h 602"/>
                <a:gd name="T50" fmla="*/ 12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0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6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2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1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20" y="264"/>
                  </a:lnTo>
                  <a:lnTo>
                    <a:pt x="114" y="266"/>
                  </a:lnTo>
                  <a:lnTo>
                    <a:pt x="109" y="269"/>
                  </a:lnTo>
                  <a:lnTo>
                    <a:pt x="102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9" y="270"/>
                  </a:lnTo>
                  <a:lnTo>
                    <a:pt x="72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Rectangle 718">
              <a:extLst>
                <a:ext uri="{FF2B5EF4-FFF2-40B4-BE49-F238E27FC236}">
                  <a16:creationId xmlns:a16="http://schemas.microsoft.com/office/drawing/2014/main" id="{CB587A79-A690-4BE1-9A7B-D4D179008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719">
              <a:extLst>
                <a:ext uri="{FF2B5EF4-FFF2-40B4-BE49-F238E27FC236}">
                  <a16:creationId xmlns:a16="http://schemas.microsoft.com/office/drawing/2014/main" id="{9B27E552-9858-46C0-912C-436578879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0 w 181"/>
                <a:gd name="T3" fmla="*/ 100 h 182"/>
                <a:gd name="T4" fmla="*/ 3 w 181"/>
                <a:gd name="T5" fmla="*/ 110 h 182"/>
                <a:gd name="T6" fmla="*/ 5 w 181"/>
                <a:gd name="T7" fmla="*/ 118 h 182"/>
                <a:gd name="T8" fmla="*/ 8 w 181"/>
                <a:gd name="T9" fmla="*/ 126 h 182"/>
                <a:gd name="T10" fmla="*/ 11 w 181"/>
                <a:gd name="T11" fmla="*/ 134 h 182"/>
                <a:gd name="T12" fmla="*/ 15 w 181"/>
                <a:gd name="T13" fmla="*/ 142 h 182"/>
                <a:gd name="T14" fmla="*/ 21 w 181"/>
                <a:gd name="T15" fmla="*/ 148 h 182"/>
                <a:gd name="T16" fmla="*/ 27 w 181"/>
                <a:gd name="T17" fmla="*/ 155 h 182"/>
                <a:gd name="T18" fmla="*/ 34 w 181"/>
                <a:gd name="T19" fmla="*/ 161 h 182"/>
                <a:gd name="T20" fmla="*/ 40 w 181"/>
                <a:gd name="T21" fmla="*/ 165 h 182"/>
                <a:gd name="T22" fmla="*/ 48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2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09 w 181"/>
                <a:gd name="T37" fmla="*/ 179 h 182"/>
                <a:gd name="T38" fmla="*/ 117 w 181"/>
                <a:gd name="T39" fmla="*/ 177 h 182"/>
                <a:gd name="T40" fmla="*/ 126 w 181"/>
                <a:gd name="T41" fmla="*/ 174 h 182"/>
                <a:gd name="T42" fmla="*/ 133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0 w 181"/>
                <a:gd name="T51" fmla="*/ 148 h 182"/>
                <a:gd name="T52" fmla="*/ 166 w 181"/>
                <a:gd name="T53" fmla="*/ 142 h 182"/>
                <a:gd name="T54" fmla="*/ 170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80 w 181"/>
                <a:gd name="T61" fmla="*/ 110 h 182"/>
                <a:gd name="T62" fmla="*/ 181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0" y="100"/>
                  </a:lnTo>
                  <a:lnTo>
                    <a:pt x="3" y="110"/>
                  </a:lnTo>
                  <a:lnTo>
                    <a:pt x="5" y="118"/>
                  </a:lnTo>
                  <a:lnTo>
                    <a:pt x="8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8"/>
                  </a:lnTo>
                  <a:lnTo>
                    <a:pt x="27" y="155"/>
                  </a:lnTo>
                  <a:lnTo>
                    <a:pt x="34" y="161"/>
                  </a:lnTo>
                  <a:lnTo>
                    <a:pt x="40" y="165"/>
                  </a:lnTo>
                  <a:lnTo>
                    <a:pt x="48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2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09" y="179"/>
                  </a:lnTo>
                  <a:lnTo>
                    <a:pt x="117" y="177"/>
                  </a:lnTo>
                  <a:lnTo>
                    <a:pt x="126" y="174"/>
                  </a:lnTo>
                  <a:lnTo>
                    <a:pt x="133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0" y="148"/>
                  </a:lnTo>
                  <a:lnTo>
                    <a:pt x="166" y="142"/>
                  </a:lnTo>
                  <a:lnTo>
                    <a:pt x="170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80" y="110"/>
                  </a:lnTo>
                  <a:lnTo>
                    <a:pt x="181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720">
              <a:extLst>
                <a:ext uri="{FF2B5EF4-FFF2-40B4-BE49-F238E27FC236}">
                  <a16:creationId xmlns:a16="http://schemas.microsoft.com/office/drawing/2014/main" id="{445A4A3C-20C5-4624-9209-D11A75CEC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7 w 30"/>
                <a:gd name="T11" fmla="*/ 174 h 181"/>
                <a:gd name="T12" fmla="*/ 28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8 w 30"/>
                <a:gd name="T23" fmla="*/ 9 h 181"/>
                <a:gd name="T24" fmla="*/ 27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1 w 30"/>
                <a:gd name="T37" fmla="*/ 0 h 181"/>
                <a:gd name="T38" fmla="*/ 9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9 w 30"/>
                <a:gd name="T65" fmla="*/ 180 h 181"/>
                <a:gd name="T66" fmla="*/ 11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7" y="174"/>
                  </a:lnTo>
                  <a:lnTo>
                    <a:pt x="28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9" y="180"/>
                  </a:lnTo>
                  <a:lnTo>
                    <a:pt x="11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0" name="Freeform 1671" descr="Icon of check mark. ">
            <a:extLst>
              <a:ext uri="{FF2B5EF4-FFF2-40B4-BE49-F238E27FC236}">
                <a16:creationId xmlns:a16="http://schemas.microsoft.com/office/drawing/2014/main" id="{1A4AFC64-5C16-40F4-BDFA-E62EE3AAEA23}"/>
              </a:ext>
            </a:extLst>
          </p:cNvPr>
          <p:cNvSpPr>
            <a:spLocks noEditPoints="1"/>
          </p:cNvSpPr>
          <p:nvPr/>
        </p:nvSpPr>
        <p:spPr bwMode="auto">
          <a:xfrm>
            <a:off x="6566574" y="2849855"/>
            <a:ext cx="380334" cy="380334"/>
          </a:xfrm>
          <a:custGeom>
            <a:avLst/>
            <a:gdLst>
              <a:gd name="T0" fmla="*/ 279 w 719"/>
              <a:gd name="T1" fmla="*/ 477 h 719"/>
              <a:gd name="T2" fmla="*/ 197 w 719"/>
              <a:gd name="T3" fmla="*/ 387 h 719"/>
              <a:gd name="T4" fmla="*/ 217 w 719"/>
              <a:gd name="T5" fmla="*/ 382 h 719"/>
              <a:gd name="T6" fmla="*/ 515 w 719"/>
              <a:gd name="T7" fmla="*/ 243 h 719"/>
              <a:gd name="T8" fmla="*/ 519 w 719"/>
              <a:gd name="T9" fmla="*/ 263 h 719"/>
              <a:gd name="T10" fmla="*/ 709 w 719"/>
              <a:gd name="T11" fmla="*/ 323 h 719"/>
              <a:gd name="T12" fmla="*/ 687 w 719"/>
              <a:gd name="T13" fmla="*/ 289 h 719"/>
              <a:gd name="T14" fmla="*/ 696 w 719"/>
              <a:gd name="T15" fmla="*/ 243 h 719"/>
              <a:gd name="T16" fmla="*/ 675 w 719"/>
              <a:gd name="T17" fmla="*/ 199 h 719"/>
              <a:gd name="T18" fmla="*/ 631 w 719"/>
              <a:gd name="T19" fmla="*/ 179 h 719"/>
              <a:gd name="T20" fmla="*/ 630 w 719"/>
              <a:gd name="T21" fmla="*/ 131 h 719"/>
              <a:gd name="T22" fmla="*/ 603 w 719"/>
              <a:gd name="T23" fmla="*/ 98 h 719"/>
              <a:gd name="T24" fmla="*/ 569 w 719"/>
              <a:gd name="T25" fmla="*/ 87 h 719"/>
              <a:gd name="T26" fmla="*/ 536 w 719"/>
              <a:gd name="T27" fmla="*/ 70 h 719"/>
              <a:gd name="T28" fmla="*/ 507 w 719"/>
              <a:gd name="T29" fmla="*/ 34 h 719"/>
              <a:gd name="T30" fmla="*/ 458 w 719"/>
              <a:gd name="T31" fmla="*/ 25 h 719"/>
              <a:gd name="T32" fmla="*/ 418 w 719"/>
              <a:gd name="T33" fmla="*/ 31 h 719"/>
              <a:gd name="T34" fmla="*/ 380 w 719"/>
              <a:gd name="T35" fmla="*/ 4 h 719"/>
              <a:gd name="T36" fmla="*/ 331 w 719"/>
              <a:gd name="T37" fmla="*/ 7 h 719"/>
              <a:gd name="T38" fmla="*/ 296 w 719"/>
              <a:gd name="T39" fmla="*/ 39 h 719"/>
              <a:gd name="T40" fmla="*/ 251 w 719"/>
              <a:gd name="T41" fmla="*/ 24 h 719"/>
              <a:gd name="T42" fmla="*/ 205 w 719"/>
              <a:gd name="T43" fmla="*/ 39 h 719"/>
              <a:gd name="T44" fmla="*/ 180 w 719"/>
              <a:gd name="T45" fmla="*/ 79 h 719"/>
              <a:gd name="T46" fmla="*/ 142 w 719"/>
              <a:gd name="T47" fmla="*/ 88 h 719"/>
              <a:gd name="T48" fmla="*/ 111 w 719"/>
              <a:gd name="T49" fmla="*/ 102 h 719"/>
              <a:gd name="T50" fmla="*/ 86 w 719"/>
              <a:gd name="T51" fmla="*/ 141 h 719"/>
              <a:gd name="T52" fmla="*/ 78 w 719"/>
              <a:gd name="T53" fmla="*/ 180 h 719"/>
              <a:gd name="T54" fmla="*/ 37 w 719"/>
              <a:gd name="T55" fmla="*/ 207 h 719"/>
              <a:gd name="T56" fmla="*/ 22 w 719"/>
              <a:gd name="T57" fmla="*/ 252 h 719"/>
              <a:gd name="T58" fmla="*/ 38 w 719"/>
              <a:gd name="T59" fmla="*/ 296 h 719"/>
              <a:gd name="T60" fmla="*/ 6 w 719"/>
              <a:gd name="T61" fmla="*/ 332 h 719"/>
              <a:gd name="T62" fmla="*/ 3 w 719"/>
              <a:gd name="T63" fmla="*/ 380 h 719"/>
              <a:gd name="T64" fmla="*/ 31 w 719"/>
              <a:gd name="T65" fmla="*/ 420 h 719"/>
              <a:gd name="T66" fmla="*/ 23 w 719"/>
              <a:gd name="T67" fmla="*/ 460 h 719"/>
              <a:gd name="T68" fmla="*/ 32 w 719"/>
              <a:gd name="T69" fmla="*/ 507 h 719"/>
              <a:gd name="T70" fmla="*/ 68 w 719"/>
              <a:gd name="T71" fmla="*/ 538 h 719"/>
              <a:gd name="T72" fmla="*/ 85 w 719"/>
              <a:gd name="T73" fmla="*/ 571 h 719"/>
              <a:gd name="T74" fmla="*/ 106 w 719"/>
              <a:gd name="T75" fmla="*/ 615 h 719"/>
              <a:gd name="T76" fmla="*/ 135 w 719"/>
              <a:gd name="T77" fmla="*/ 633 h 719"/>
              <a:gd name="T78" fmla="*/ 177 w 719"/>
              <a:gd name="T79" fmla="*/ 633 h 719"/>
              <a:gd name="T80" fmla="*/ 197 w 719"/>
              <a:gd name="T81" fmla="*/ 676 h 719"/>
              <a:gd name="T82" fmla="*/ 242 w 719"/>
              <a:gd name="T83" fmla="*/ 698 h 719"/>
              <a:gd name="T84" fmla="*/ 288 w 719"/>
              <a:gd name="T85" fmla="*/ 687 h 719"/>
              <a:gd name="T86" fmla="*/ 322 w 719"/>
              <a:gd name="T87" fmla="*/ 709 h 719"/>
              <a:gd name="T88" fmla="*/ 370 w 719"/>
              <a:gd name="T89" fmla="*/ 719 h 719"/>
              <a:gd name="T90" fmla="*/ 412 w 719"/>
              <a:gd name="T91" fmla="*/ 697 h 719"/>
              <a:gd name="T92" fmla="*/ 449 w 719"/>
              <a:gd name="T93" fmla="*/ 695 h 719"/>
              <a:gd name="T94" fmla="*/ 497 w 719"/>
              <a:gd name="T95" fmla="*/ 693 h 719"/>
              <a:gd name="T96" fmla="*/ 533 w 719"/>
              <a:gd name="T97" fmla="*/ 661 h 719"/>
              <a:gd name="T98" fmla="*/ 563 w 719"/>
              <a:gd name="T99" fmla="*/ 635 h 719"/>
              <a:gd name="T100" fmla="*/ 597 w 719"/>
              <a:gd name="T101" fmla="*/ 628 h 719"/>
              <a:gd name="T102" fmla="*/ 626 w 719"/>
              <a:gd name="T103" fmla="*/ 599 h 719"/>
              <a:gd name="T104" fmla="*/ 634 w 719"/>
              <a:gd name="T105" fmla="*/ 551 h 719"/>
              <a:gd name="T106" fmla="*/ 668 w 719"/>
              <a:gd name="T107" fmla="*/ 528 h 719"/>
              <a:gd name="T108" fmla="*/ 694 w 719"/>
              <a:gd name="T109" fmla="*/ 488 h 719"/>
              <a:gd name="T110" fmla="*/ 691 w 719"/>
              <a:gd name="T111" fmla="*/ 441 h 719"/>
              <a:gd name="T112" fmla="*/ 703 w 719"/>
              <a:gd name="T113" fmla="*/ 406 h 719"/>
              <a:gd name="T114" fmla="*/ 719 w 719"/>
              <a:gd name="T115" fmla="*/ 36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5" y="479"/>
                </a:lnTo>
                <a:lnTo>
                  <a:pt x="279" y="477"/>
                </a:lnTo>
                <a:lnTo>
                  <a:pt x="276" y="475"/>
                </a:lnTo>
                <a:lnTo>
                  <a:pt x="200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200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5" y="450"/>
                </a:lnTo>
                <a:lnTo>
                  <a:pt x="502" y="247"/>
                </a:lnTo>
                <a:lnTo>
                  <a:pt x="507" y="243"/>
                </a:lnTo>
                <a:lnTo>
                  <a:pt x="511" y="243"/>
                </a:lnTo>
                <a:lnTo>
                  <a:pt x="515" y="243"/>
                </a:lnTo>
                <a:lnTo>
                  <a:pt x="520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19" y="360"/>
                </a:moveTo>
                <a:lnTo>
                  <a:pt x="719" y="350"/>
                </a:lnTo>
                <a:lnTo>
                  <a:pt x="716" y="341"/>
                </a:lnTo>
                <a:lnTo>
                  <a:pt x="713" y="332"/>
                </a:lnTo>
                <a:lnTo>
                  <a:pt x="709" y="323"/>
                </a:lnTo>
                <a:lnTo>
                  <a:pt x="703" y="315"/>
                </a:lnTo>
                <a:lnTo>
                  <a:pt x="696" y="308"/>
                </a:lnTo>
                <a:lnTo>
                  <a:pt x="689" y="302"/>
                </a:lnTo>
                <a:lnTo>
                  <a:pt x="681" y="296"/>
                </a:lnTo>
                <a:lnTo>
                  <a:pt x="687" y="289"/>
                </a:lnTo>
                <a:lnTo>
                  <a:pt x="691" y="280"/>
                </a:lnTo>
                <a:lnTo>
                  <a:pt x="694" y="271"/>
                </a:lnTo>
                <a:lnTo>
                  <a:pt x="696" y="262"/>
                </a:lnTo>
                <a:lnTo>
                  <a:pt x="696" y="252"/>
                </a:lnTo>
                <a:lnTo>
                  <a:pt x="696" y="243"/>
                </a:lnTo>
                <a:lnTo>
                  <a:pt x="694" y="233"/>
                </a:lnTo>
                <a:lnTo>
                  <a:pt x="692" y="223"/>
                </a:lnTo>
                <a:lnTo>
                  <a:pt x="688" y="215"/>
                </a:lnTo>
                <a:lnTo>
                  <a:pt x="682" y="207"/>
                </a:lnTo>
                <a:lnTo>
                  <a:pt x="675" y="199"/>
                </a:lnTo>
                <a:lnTo>
                  <a:pt x="668" y="193"/>
                </a:lnTo>
                <a:lnTo>
                  <a:pt x="660" y="188"/>
                </a:lnTo>
                <a:lnTo>
                  <a:pt x="651" y="184"/>
                </a:lnTo>
                <a:lnTo>
                  <a:pt x="641" y="180"/>
                </a:lnTo>
                <a:lnTo>
                  <a:pt x="631" y="179"/>
                </a:lnTo>
                <a:lnTo>
                  <a:pt x="634" y="169"/>
                </a:lnTo>
                <a:lnTo>
                  <a:pt x="635" y="161"/>
                </a:lnTo>
                <a:lnTo>
                  <a:pt x="635" y="151"/>
                </a:lnTo>
                <a:lnTo>
                  <a:pt x="632" y="141"/>
                </a:lnTo>
                <a:lnTo>
                  <a:pt x="630" y="131"/>
                </a:lnTo>
                <a:lnTo>
                  <a:pt x="626" y="122"/>
                </a:lnTo>
                <a:lnTo>
                  <a:pt x="620" y="114"/>
                </a:lnTo>
                <a:lnTo>
                  <a:pt x="614" y="106"/>
                </a:lnTo>
                <a:lnTo>
                  <a:pt x="608" y="102"/>
                </a:lnTo>
                <a:lnTo>
                  <a:pt x="603" y="98"/>
                </a:lnTo>
                <a:lnTo>
                  <a:pt x="597" y="94"/>
                </a:lnTo>
                <a:lnTo>
                  <a:pt x="590" y="91"/>
                </a:lnTo>
                <a:lnTo>
                  <a:pt x="584" y="89"/>
                </a:lnTo>
                <a:lnTo>
                  <a:pt x="577" y="88"/>
                </a:lnTo>
                <a:lnTo>
                  <a:pt x="569" y="87"/>
                </a:lnTo>
                <a:lnTo>
                  <a:pt x="563" y="85"/>
                </a:lnTo>
                <a:lnTo>
                  <a:pt x="552" y="87"/>
                </a:lnTo>
                <a:lnTo>
                  <a:pt x="542" y="89"/>
                </a:lnTo>
                <a:lnTo>
                  <a:pt x="540" y="79"/>
                </a:lnTo>
                <a:lnTo>
                  <a:pt x="536" y="70"/>
                </a:lnTo>
                <a:lnTo>
                  <a:pt x="533" y="61"/>
                </a:lnTo>
                <a:lnTo>
                  <a:pt x="528" y="53"/>
                </a:lnTo>
                <a:lnTo>
                  <a:pt x="522" y="46"/>
                </a:lnTo>
                <a:lnTo>
                  <a:pt x="514" y="39"/>
                </a:lnTo>
                <a:lnTo>
                  <a:pt x="507" y="34"/>
                </a:lnTo>
                <a:lnTo>
                  <a:pt x="497" y="28"/>
                </a:lnTo>
                <a:lnTo>
                  <a:pt x="488" y="26"/>
                </a:lnTo>
                <a:lnTo>
                  <a:pt x="478" y="24"/>
                </a:lnTo>
                <a:lnTo>
                  <a:pt x="468" y="24"/>
                </a:lnTo>
                <a:lnTo>
                  <a:pt x="458" y="25"/>
                </a:lnTo>
                <a:lnTo>
                  <a:pt x="449" y="27"/>
                </a:lnTo>
                <a:lnTo>
                  <a:pt x="440" y="29"/>
                </a:lnTo>
                <a:lnTo>
                  <a:pt x="431" y="34"/>
                </a:lnTo>
                <a:lnTo>
                  <a:pt x="424" y="39"/>
                </a:lnTo>
                <a:lnTo>
                  <a:pt x="418" y="31"/>
                </a:lnTo>
                <a:lnTo>
                  <a:pt x="412" y="24"/>
                </a:lnTo>
                <a:lnTo>
                  <a:pt x="405" y="17"/>
                </a:lnTo>
                <a:lnTo>
                  <a:pt x="397" y="11"/>
                </a:lnTo>
                <a:lnTo>
                  <a:pt x="388" y="7"/>
                </a:lnTo>
                <a:lnTo>
                  <a:pt x="380" y="4"/>
                </a:lnTo>
                <a:lnTo>
                  <a:pt x="370" y="2"/>
                </a:lnTo>
                <a:lnTo>
                  <a:pt x="360" y="0"/>
                </a:lnTo>
                <a:lnTo>
                  <a:pt x="350" y="2"/>
                </a:lnTo>
                <a:lnTo>
                  <a:pt x="340" y="4"/>
                </a:lnTo>
                <a:lnTo>
                  <a:pt x="331" y="7"/>
                </a:lnTo>
                <a:lnTo>
                  <a:pt x="322" y="11"/>
                </a:lnTo>
                <a:lnTo>
                  <a:pt x="314" y="17"/>
                </a:lnTo>
                <a:lnTo>
                  <a:pt x="307" y="24"/>
                </a:lnTo>
                <a:lnTo>
                  <a:pt x="301" y="31"/>
                </a:lnTo>
                <a:lnTo>
                  <a:pt x="296" y="39"/>
                </a:lnTo>
                <a:lnTo>
                  <a:pt x="288" y="34"/>
                </a:lnTo>
                <a:lnTo>
                  <a:pt x="279" y="29"/>
                </a:lnTo>
                <a:lnTo>
                  <a:pt x="270" y="27"/>
                </a:lnTo>
                <a:lnTo>
                  <a:pt x="260" y="25"/>
                </a:lnTo>
                <a:lnTo>
                  <a:pt x="251" y="24"/>
                </a:lnTo>
                <a:lnTo>
                  <a:pt x="242" y="24"/>
                </a:lnTo>
                <a:lnTo>
                  <a:pt x="232" y="26"/>
                </a:lnTo>
                <a:lnTo>
                  <a:pt x="222" y="28"/>
                </a:lnTo>
                <a:lnTo>
                  <a:pt x="213" y="34"/>
                </a:lnTo>
                <a:lnTo>
                  <a:pt x="205" y="39"/>
                </a:lnTo>
                <a:lnTo>
                  <a:pt x="197" y="46"/>
                </a:lnTo>
                <a:lnTo>
                  <a:pt x="192" y="52"/>
                </a:lnTo>
                <a:lnTo>
                  <a:pt x="186" y="61"/>
                </a:lnTo>
                <a:lnTo>
                  <a:pt x="182" y="69"/>
                </a:lnTo>
                <a:lnTo>
                  <a:pt x="180" y="79"/>
                </a:lnTo>
                <a:lnTo>
                  <a:pt x="177" y="89"/>
                </a:lnTo>
                <a:lnTo>
                  <a:pt x="168" y="87"/>
                </a:lnTo>
                <a:lnTo>
                  <a:pt x="156" y="85"/>
                </a:lnTo>
                <a:lnTo>
                  <a:pt x="149" y="87"/>
                </a:lnTo>
                <a:lnTo>
                  <a:pt x="142" y="88"/>
                </a:lnTo>
                <a:lnTo>
                  <a:pt x="135" y="89"/>
                </a:lnTo>
                <a:lnTo>
                  <a:pt x="129" y="91"/>
                </a:lnTo>
                <a:lnTo>
                  <a:pt x="122" y="94"/>
                </a:lnTo>
                <a:lnTo>
                  <a:pt x="117" y="98"/>
                </a:lnTo>
                <a:lnTo>
                  <a:pt x="111" y="102"/>
                </a:lnTo>
                <a:lnTo>
                  <a:pt x="106" y="106"/>
                </a:lnTo>
                <a:lnTo>
                  <a:pt x="99" y="114"/>
                </a:lnTo>
                <a:lnTo>
                  <a:pt x="94" y="122"/>
                </a:lnTo>
                <a:lnTo>
                  <a:pt x="89" y="131"/>
                </a:lnTo>
                <a:lnTo>
                  <a:pt x="86" y="141"/>
                </a:lnTo>
                <a:lnTo>
                  <a:pt x="85" y="151"/>
                </a:lnTo>
                <a:lnTo>
                  <a:pt x="85" y="161"/>
                </a:lnTo>
                <a:lnTo>
                  <a:pt x="85" y="169"/>
                </a:lnTo>
                <a:lnTo>
                  <a:pt x="87" y="179"/>
                </a:lnTo>
                <a:lnTo>
                  <a:pt x="78" y="180"/>
                </a:lnTo>
                <a:lnTo>
                  <a:pt x="68" y="184"/>
                </a:lnTo>
                <a:lnTo>
                  <a:pt x="59" y="188"/>
                </a:lnTo>
                <a:lnTo>
                  <a:pt x="52" y="193"/>
                </a:lnTo>
                <a:lnTo>
                  <a:pt x="44" y="199"/>
                </a:lnTo>
                <a:lnTo>
                  <a:pt x="37" y="207"/>
                </a:lnTo>
                <a:lnTo>
                  <a:pt x="32" y="215"/>
                </a:lnTo>
                <a:lnTo>
                  <a:pt x="27" y="223"/>
                </a:lnTo>
                <a:lnTo>
                  <a:pt x="24" y="233"/>
                </a:lnTo>
                <a:lnTo>
                  <a:pt x="23" y="243"/>
                </a:lnTo>
                <a:lnTo>
                  <a:pt x="22" y="252"/>
                </a:lnTo>
                <a:lnTo>
                  <a:pt x="23" y="262"/>
                </a:lnTo>
                <a:lnTo>
                  <a:pt x="25" y="271"/>
                </a:lnTo>
                <a:lnTo>
                  <a:pt x="28" y="280"/>
                </a:lnTo>
                <a:lnTo>
                  <a:pt x="33" y="289"/>
                </a:lnTo>
                <a:lnTo>
                  <a:pt x="38" y="296"/>
                </a:lnTo>
                <a:lnTo>
                  <a:pt x="31" y="302"/>
                </a:lnTo>
                <a:lnTo>
                  <a:pt x="23" y="308"/>
                </a:lnTo>
                <a:lnTo>
                  <a:pt x="16" y="315"/>
                </a:lnTo>
                <a:lnTo>
                  <a:pt x="11" y="323"/>
                </a:lnTo>
                <a:lnTo>
                  <a:pt x="6" y="332"/>
                </a:lnTo>
                <a:lnTo>
                  <a:pt x="3" y="341"/>
                </a:lnTo>
                <a:lnTo>
                  <a:pt x="1" y="350"/>
                </a:lnTo>
                <a:lnTo>
                  <a:pt x="0" y="360"/>
                </a:lnTo>
                <a:lnTo>
                  <a:pt x="1" y="370"/>
                </a:lnTo>
                <a:lnTo>
                  <a:pt x="3" y="380"/>
                </a:lnTo>
                <a:lnTo>
                  <a:pt x="6" y="389"/>
                </a:lnTo>
                <a:lnTo>
                  <a:pt x="11" y="398"/>
                </a:lnTo>
                <a:lnTo>
                  <a:pt x="16" y="406"/>
                </a:lnTo>
                <a:lnTo>
                  <a:pt x="23" y="413"/>
                </a:lnTo>
                <a:lnTo>
                  <a:pt x="31" y="420"/>
                </a:lnTo>
                <a:lnTo>
                  <a:pt x="38" y="424"/>
                </a:lnTo>
                <a:lnTo>
                  <a:pt x="33" y="433"/>
                </a:lnTo>
                <a:lnTo>
                  <a:pt x="28" y="441"/>
                </a:lnTo>
                <a:lnTo>
                  <a:pt x="25" y="450"/>
                </a:lnTo>
                <a:lnTo>
                  <a:pt x="23" y="460"/>
                </a:lnTo>
                <a:lnTo>
                  <a:pt x="22" y="470"/>
                </a:lnTo>
                <a:lnTo>
                  <a:pt x="23" y="479"/>
                </a:lnTo>
                <a:lnTo>
                  <a:pt x="24" y="488"/>
                </a:lnTo>
                <a:lnTo>
                  <a:pt x="27" y="498"/>
                </a:lnTo>
                <a:lnTo>
                  <a:pt x="32" y="507"/>
                </a:lnTo>
                <a:lnTo>
                  <a:pt x="37" y="515"/>
                </a:lnTo>
                <a:lnTo>
                  <a:pt x="44" y="523"/>
                </a:lnTo>
                <a:lnTo>
                  <a:pt x="52" y="528"/>
                </a:lnTo>
                <a:lnTo>
                  <a:pt x="59" y="534"/>
                </a:lnTo>
                <a:lnTo>
                  <a:pt x="68" y="538"/>
                </a:lnTo>
                <a:lnTo>
                  <a:pt x="78" y="540"/>
                </a:lnTo>
                <a:lnTo>
                  <a:pt x="87" y="543"/>
                </a:lnTo>
                <a:lnTo>
                  <a:pt x="85" y="551"/>
                </a:lnTo>
                <a:lnTo>
                  <a:pt x="85" y="561"/>
                </a:lnTo>
                <a:lnTo>
                  <a:pt x="85" y="571"/>
                </a:lnTo>
                <a:lnTo>
                  <a:pt x="86" y="580"/>
                </a:lnTo>
                <a:lnTo>
                  <a:pt x="89" y="590"/>
                </a:lnTo>
                <a:lnTo>
                  <a:pt x="94" y="599"/>
                </a:lnTo>
                <a:lnTo>
                  <a:pt x="99" y="608"/>
                </a:lnTo>
                <a:lnTo>
                  <a:pt x="106" y="615"/>
                </a:lnTo>
                <a:lnTo>
                  <a:pt x="111" y="620"/>
                </a:lnTo>
                <a:lnTo>
                  <a:pt x="117" y="624"/>
                </a:lnTo>
                <a:lnTo>
                  <a:pt x="122" y="628"/>
                </a:lnTo>
                <a:lnTo>
                  <a:pt x="129" y="631"/>
                </a:lnTo>
                <a:lnTo>
                  <a:pt x="135" y="633"/>
                </a:lnTo>
                <a:lnTo>
                  <a:pt x="142" y="634"/>
                </a:lnTo>
                <a:lnTo>
                  <a:pt x="149" y="635"/>
                </a:lnTo>
                <a:lnTo>
                  <a:pt x="156" y="635"/>
                </a:lnTo>
                <a:lnTo>
                  <a:pt x="168" y="635"/>
                </a:lnTo>
                <a:lnTo>
                  <a:pt x="177" y="633"/>
                </a:lnTo>
                <a:lnTo>
                  <a:pt x="180" y="643"/>
                </a:lnTo>
                <a:lnTo>
                  <a:pt x="182" y="652"/>
                </a:lnTo>
                <a:lnTo>
                  <a:pt x="186" y="661"/>
                </a:lnTo>
                <a:lnTo>
                  <a:pt x="192" y="668"/>
                </a:lnTo>
                <a:lnTo>
                  <a:pt x="197" y="676"/>
                </a:lnTo>
                <a:lnTo>
                  <a:pt x="205" y="683"/>
                </a:lnTo>
                <a:lnTo>
                  <a:pt x="213" y="688"/>
                </a:lnTo>
                <a:lnTo>
                  <a:pt x="222" y="693"/>
                </a:lnTo>
                <a:lnTo>
                  <a:pt x="232" y="696"/>
                </a:lnTo>
                <a:lnTo>
                  <a:pt x="242" y="698"/>
                </a:lnTo>
                <a:lnTo>
                  <a:pt x="251" y="698"/>
                </a:lnTo>
                <a:lnTo>
                  <a:pt x="260" y="697"/>
                </a:lnTo>
                <a:lnTo>
                  <a:pt x="270" y="695"/>
                </a:lnTo>
                <a:lnTo>
                  <a:pt x="279" y="692"/>
                </a:lnTo>
                <a:lnTo>
                  <a:pt x="288" y="687"/>
                </a:lnTo>
                <a:lnTo>
                  <a:pt x="296" y="682"/>
                </a:lnTo>
                <a:lnTo>
                  <a:pt x="301" y="689"/>
                </a:lnTo>
                <a:lnTo>
                  <a:pt x="307" y="697"/>
                </a:lnTo>
                <a:lnTo>
                  <a:pt x="314" y="704"/>
                </a:lnTo>
                <a:lnTo>
                  <a:pt x="322" y="709"/>
                </a:lnTo>
                <a:lnTo>
                  <a:pt x="331" y="714"/>
                </a:lnTo>
                <a:lnTo>
                  <a:pt x="340" y="717"/>
                </a:lnTo>
                <a:lnTo>
                  <a:pt x="350" y="719"/>
                </a:lnTo>
                <a:lnTo>
                  <a:pt x="360" y="719"/>
                </a:lnTo>
                <a:lnTo>
                  <a:pt x="370" y="719"/>
                </a:lnTo>
                <a:lnTo>
                  <a:pt x="380" y="717"/>
                </a:lnTo>
                <a:lnTo>
                  <a:pt x="388" y="714"/>
                </a:lnTo>
                <a:lnTo>
                  <a:pt x="397" y="709"/>
                </a:lnTo>
                <a:lnTo>
                  <a:pt x="405" y="704"/>
                </a:lnTo>
                <a:lnTo>
                  <a:pt x="412" y="697"/>
                </a:lnTo>
                <a:lnTo>
                  <a:pt x="418" y="689"/>
                </a:lnTo>
                <a:lnTo>
                  <a:pt x="424" y="682"/>
                </a:lnTo>
                <a:lnTo>
                  <a:pt x="431" y="687"/>
                </a:lnTo>
                <a:lnTo>
                  <a:pt x="440" y="692"/>
                </a:lnTo>
                <a:lnTo>
                  <a:pt x="449" y="695"/>
                </a:lnTo>
                <a:lnTo>
                  <a:pt x="458" y="697"/>
                </a:lnTo>
                <a:lnTo>
                  <a:pt x="468" y="698"/>
                </a:lnTo>
                <a:lnTo>
                  <a:pt x="478" y="698"/>
                </a:lnTo>
                <a:lnTo>
                  <a:pt x="488" y="696"/>
                </a:lnTo>
                <a:lnTo>
                  <a:pt x="497" y="693"/>
                </a:lnTo>
                <a:lnTo>
                  <a:pt x="507" y="688"/>
                </a:lnTo>
                <a:lnTo>
                  <a:pt x="514" y="683"/>
                </a:lnTo>
                <a:lnTo>
                  <a:pt x="522" y="676"/>
                </a:lnTo>
                <a:lnTo>
                  <a:pt x="528" y="668"/>
                </a:lnTo>
                <a:lnTo>
                  <a:pt x="533" y="661"/>
                </a:lnTo>
                <a:lnTo>
                  <a:pt x="536" y="652"/>
                </a:lnTo>
                <a:lnTo>
                  <a:pt x="540" y="643"/>
                </a:lnTo>
                <a:lnTo>
                  <a:pt x="541" y="633"/>
                </a:lnTo>
                <a:lnTo>
                  <a:pt x="552" y="635"/>
                </a:lnTo>
                <a:lnTo>
                  <a:pt x="563" y="635"/>
                </a:lnTo>
                <a:lnTo>
                  <a:pt x="569" y="635"/>
                </a:lnTo>
                <a:lnTo>
                  <a:pt x="577" y="634"/>
                </a:lnTo>
                <a:lnTo>
                  <a:pt x="584" y="633"/>
                </a:lnTo>
                <a:lnTo>
                  <a:pt x="590" y="631"/>
                </a:lnTo>
                <a:lnTo>
                  <a:pt x="597" y="628"/>
                </a:lnTo>
                <a:lnTo>
                  <a:pt x="603" y="624"/>
                </a:lnTo>
                <a:lnTo>
                  <a:pt x="608" y="620"/>
                </a:lnTo>
                <a:lnTo>
                  <a:pt x="614" y="615"/>
                </a:lnTo>
                <a:lnTo>
                  <a:pt x="620" y="608"/>
                </a:lnTo>
                <a:lnTo>
                  <a:pt x="626" y="599"/>
                </a:lnTo>
                <a:lnTo>
                  <a:pt x="630" y="590"/>
                </a:lnTo>
                <a:lnTo>
                  <a:pt x="632" y="580"/>
                </a:lnTo>
                <a:lnTo>
                  <a:pt x="635" y="571"/>
                </a:lnTo>
                <a:lnTo>
                  <a:pt x="635" y="561"/>
                </a:lnTo>
                <a:lnTo>
                  <a:pt x="634" y="551"/>
                </a:lnTo>
                <a:lnTo>
                  <a:pt x="631" y="543"/>
                </a:lnTo>
                <a:lnTo>
                  <a:pt x="641" y="540"/>
                </a:lnTo>
                <a:lnTo>
                  <a:pt x="651" y="538"/>
                </a:lnTo>
                <a:lnTo>
                  <a:pt x="660" y="534"/>
                </a:lnTo>
                <a:lnTo>
                  <a:pt x="668" y="528"/>
                </a:lnTo>
                <a:lnTo>
                  <a:pt x="675" y="523"/>
                </a:lnTo>
                <a:lnTo>
                  <a:pt x="682" y="515"/>
                </a:lnTo>
                <a:lnTo>
                  <a:pt x="688" y="507"/>
                </a:lnTo>
                <a:lnTo>
                  <a:pt x="692" y="498"/>
                </a:lnTo>
                <a:lnTo>
                  <a:pt x="694" y="488"/>
                </a:lnTo>
                <a:lnTo>
                  <a:pt x="696" y="479"/>
                </a:lnTo>
                <a:lnTo>
                  <a:pt x="698" y="470"/>
                </a:lnTo>
                <a:lnTo>
                  <a:pt x="696" y="460"/>
                </a:lnTo>
                <a:lnTo>
                  <a:pt x="694" y="450"/>
                </a:lnTo>
                <a:lnTo>
                  <a:pt x="691" y="441"/>
                </a:lnTo>
                <a:lnTo>
                  <a:pt x="687" y="433"/>
                </a:lnTo>
                <a:lnTo>
                  <a:pt x="681" y="424"/>
                </a:lnTo>
                <a:lnTo>
                  <a:pt x="689" y="420"/>
                </a:lnTo>
                <a:lnTo>
                  <a:pt x="696" y="413"/>
                </a:lnTo>
                <a:lnTo>
                  <a:pt x="703" y="406"/>
                </a:lnTo>
                <a:lnTo>
                  <a:pt x="709" y="398"/>
                </a:lnTo>
                <a:lnTo>
                  <a:pt x="713" y="389"/>
                </a:lnTo>
                <a:lnTo>
                  <a:pt x="716" y="380"/>
                </a:lnTo>
                <a:lnTo>
                  <a:pt x="719" y="370"/>
                </a:lnTo>
                <a:lnTo>
                  <a:pt x="719" y="36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Freeform 3850" descr="Icon of lightning. ">
            <a:extLst>
              <a:ext uri="{FF2B5EF4-FFF2-40B4-BE49-F238E27FC236}">
                <a16:creationId xmlns:a16="http://schemas.microsoft.com/office/drawing/2014/main" id="{4F438411-AB3F-41D1-B7B0-3BD67465A272}"/>
              </a:ext>
            </a:extLst>
          </p:cNvPr>
          <p:cNvSpPr>
            <a:spLocks/>
          </p:cNvSpPr>
          <p:nvPr/>
        </p:nvSpPr>
        <p:spPr bwMode="auto">
          <a:xfrm>
            <a:off x="4507874" y="4054973"/>
            <a:ext cx="268346" cy="380334"/>
          </a:xfrm>
          <a:custGeom>
            <a:avLst/>
            <a:gdLst>
              <a:gd name="T0" fmla="*/ 635 w 636"/>
              <a:gd name="T1" fmla="*/ 369 h 901"/>
              <a:gd name="T2" fmla="*/ 632 w 636"/>
              <a:gd name="T3" fmla="*/ 365 h 901"/>
              <a:gd name="T4" fmla="*/ 629 w 636"/>
              <a:gd name="T5" fmla="*/ 362 h 901"/>
              <a:gd name="T6" fmla="*/ 625 w 636"/>
              <a:gd name="T7" fmla="*/ 360 h 901"/>
              <a:gd name="T8" fmla="*/ 621 w 636"/>
              <a:gd name="T9" fmla="*/ 360 h 901"/>
              <a:gd name="T10" fmla="*/ 337 w 636"/>
              <a:gd name="T11" fmla="*/ 360 h 901"/>
              <a:gd name="T12" fmla="*/ 409 w 636"/>
              <a:gd name="T13" fmla="*/ 17 h 901"/>
              <a:gd name="T14" fmla="*/ 409 w 636"/>
              <a:gd name="T15" fmla="*/ 13 h 901"/>
              <a:gd name="T16" fmla="*/ 408 w 636"/>
              <a:gd name="T17" fmla="*/ 7 h 901"/>
              <a:gd name="T18" fmla="*/ 405 w 636"/>
              <a:gd name="T19" fmla="*/ 3 h 901"/>
              <a:gd name="T20" fmla="*/ 400 w 636"/>
              <a:gd name="T21" fmla="*/ 1 h 901"/>
              <a:gd name="T22" fmla="*/ 395 w 636"/>
              <a:gd name="T23" fmla="*/ 0 h 901"/>
              <a:gd name="T24" fmla="*/ 390 w 636"/>
              <a:gd name="T25" fmla="*/ 0 h 901"/>
              <a:gd name="T26" fmla="*/ 385 w 636"/>
              <a:gd name="T27" fmla="*/ 2 h 901"/>
              <a:gd name="T28" fmla="*/ 382 w 636"/>
              <a:gd name="T29" fmla="*/ 6 h 901"/>
              <a:gd name="T30" fmla="*/ 2 w 636"/>
              <a:gd name="T31" fmla="*/ 547 h 901"/>
              <a:gd name="T32" fmla="*/ 1 w 636"/>
              <a:gd name="T33" fmla="*/ 550 h 901"/>
              <a:gd name="T34" fmla="*/ 0 w 636"/>
              <a:gd name="T35" fmla="*/ 554 h 901"/>
              <a:gd name="T36" fmla="*/ 0 w 636"/>
              <a:gd name="T37" fmla="*/ 559 h 901"/>
              <a:gd name="T38" fmla="*/ 1 w 636"/>
              <a:gd name="T39" fmla="*/ 562 h 901"/>
              <a:gd name="T40" fmla="*/ 4 w 636"/>
              <a:gd name="T41" fmla="*/ 566 h 901"/>
              <a:gd name="T42" fmla="*/ 8 w 636"/>
              <a:gd name="T43" fmla="*/ 568 h 901"/>
              <a:gd name="T44" fmla="*/ 11 w 636"/>
              <a:gd name="T45" fmla="*/ 569 h 901"/>
              <a:gd name="T46" fmla="*/ 15 w 636"/>
              <a:gd name="T47" fmla="*/ 570 h 901"/>
              <a:gd name="T48" fmla="*/ 299 w 636"/>
              <a:gd name="T49" fmla="*/ 570 h 901"/>
              <a:gd name="T50" fmla="*/ 228 w 636"/>
              <a:gd name="T51" fmla="*/ 882 h 901"/>
              <a:gd name="T52" fmla="*/ 228 w 636"/>
              <a:gd name="T53" fmla="*/ 888 h 901"/>
              <a:gd name="T54" fmla="*/ 229 w 636"/>
              <a:gd name="T55" fmla="*/ 892 h 901"/>
              <a:gd name="T56" fmla="*/ 232 w 636"/>
              <a:gd name="T57" fmla="*/ 896 h 901"/>
              <a:gd name="T58" fmla="*/ 236 w 636"/>
              <a:gd name="T59" fmla="*/ 900 h 901"/>
              <a:gd name="T60" fmla="*/ 239 w 636"/>
              <a:gd name="T61" fmla="*/ 901 h 901"/>
              <a:gd name="T62" fmla="*/ 243 w 636"/>
              <a:gd name="T63" fmla="*/ 901 h 901"/>
              <a:gd name="T64" fmla="*/ 246 w 636"/>
              <a:gd name="T65" fmla="*/ 901 h 901"/>
              <a:gd name="T66" fmla="*/ 249 w 636"/>
              <a:gd name="T67" fmla="*/ 900 h 901"/>
              <a:gd name="T68" fmla="*/ 252 w 636"/>
              <a:gd name="T69" fmla="*/ 897 h 901"/>
              <a:gd name="T70" fmla="*/ 254 w 636"/>
              <a:gd name="T71" fmla="*/ 895 h 901"/>
              <a:gd name="T72" fmla="*/ 633 w 636"/>
              <a:gd name="T73" fmla="*/ 384 h 901"/>
              <a:gd name="T74" fmla="*/ 635 w 636"/>
              <a:gd name="T75" fmla="*/ 381 h 901"/>
              <a:gd name="T76" fmla="*/ 636 w 636"/>
              <a:gd name="T77" fmla="*/ 376 h 901"/>
              <a:gd name="T78" fmla="*/ 636 w 636"/>
              <a:gd name="T79" fmla="*/ 372 h 901"/>
              <a:gd name="T80" fmla="*/ 635 w 636"/>
              <a:gd name="T81" fmla="*/ 369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36" h="901">
                <a:moveTo>
                  <a:pt x="635" y="369"/>
                </a:moveTo>
                <a:lnTo>
                  <a:pt x="632" y="365"/>
                </a:lnTo>
                <a:lnTo>
                  <a:pt x="629" y="362"/>
                </a:lnTo>
                <a:lnTo>
                  <a:pt x="625" y="360"/>
                </a:lnTo>
                <a:lnTo>
                  <a:pt x="621" y="360"/>
                </a:lnTo>
                <a:lnTo>
                  <a:pt x="337" y="360"/>
                </a:lnTo>
                <a:lnTo>
                  <a:pt x="409" y="17"/>
                </a:lnTo>
                <a:lnTo>
                  <a:pt x="409" y="13"/>
                </a:lnTo>
                <a:lnTo>
                  <a:pt x="408" y="7"/>
                </a:lnTo>
                <a:lnTo>
                  <a:pt x="405" y="3"/>
                </a:lnTo>
                <a:lnTo>
                  <a:pt x="400" y="1"/>
                </a:lnTo>
                <a:lnTo>
                  <a:pt x="395" y="0"/>
                </a:lnTo>
                <a:lnTo>
                  <a:pt x="390" y="0"/>
                </a:lnTo>
                <a:lnTo>
                  <a:pt x="385" y="2"/>
                </a:lnTo>
                <a:lnTo>
                  <a:pt x="382" y="6"/>
                </a:lnTo>
                <a:lnTo>
                  <a:pt x="2" y="547"/>
                </a:lnTo>
                <a:lnTo>
                  <a:pt x="1" y="550"/>
                </a:lnTo>
                <a:lnTo>
                  <a:pt x="0" y="554"/>
                </a:lnTo>
                <a:lnTo>
                  <a:pt x="0" y="559"/>
                </a:lnTo>
                <a:lnTo>
                  <a:pt x="1" y="562"/>
                </a:lnTo>
                <a:lnTo>
                  <a:pt x="4" y="566"/>
                </a:lnTo>
                <a:lnTo>
                  <a:pt x="8" y="568"/>
                </a:lnTo>
                <a:lnTo>
                  <a:pt x="11" y="569"/>
                </a:lnTo>
                <a:lnTo>
                  <a:pt x="15" y="570"/>
                </a:lnTo>
                <a:lnTo>
                  <a:pt x="299" y="570"/>
                </a:lnTo>
                <a:lnTo>
                  <a:pt x="228" y="882"/>
                </a:lnTo>
                <a:lnTo>
                  <a:pt x="228" y="888"/>
                </a:lnTo>
                <a:lnTo>
                  <a:pt x="229" y="892"/>
                </a:lnTo>
                <a:lnTo>
                  <a:pt x="232" y="896"/>
                </a:lnTo>
                <a:lnTo>
                  <a:pt x="236" y="900"/>
                </a:lnTo>
                <a:lnTo>
                  <a:pt x="239" y="901"/>
                </a:lnTo>
                <a:lnTo>
                  <a:pt x="243" y="901"/>
                </a:lnTo>
                <a:lnTo>
                  <a:pt x="246" y="901"/>
                </a:lnTo>
                <a:lnTo>
                  <a:pt x="249" y="900"/>
                </a:lnTo>
                <a:lnTo>
                  <a:pt x="252" y="897"/>
                </a:lnTo>
                <a:lnTo>
                  <a:pt x="254" y="895"/>
                </a:lnTo>
                <a:lnTo>
                  <a:pt x="633" y="384"/>
                </a:lnTo>
                <a:lnTo>
                  <a:pt x="635" y="381"/>
                </a:lnTo>
                <a:lnTo>
                  <a:pt x="636" y="376"/>
                </a:lnTo>
                <a:lnTo>
                  <a:pt x="636" y="372"/>
                </a:lnTo>
                <a:lnTo>
                  <a:pt x="635" y="36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2" name="Freeform 3886" descr="Icon of magnifying glass to represent search. ">
            <a:extLst>
              <a:ext uri="{FF2B5EF4-FFF2-40B4-BE49-F238E27FC236}">
                <a16:creationId xmlns:a16="http://schemas.microsoft.com/office/drawing/2014/main" id="{EC8E95A8-22FE-44FA-B5A6-2AA2D47A5BB3}"/>
              </a:ext>
            </a:extLst>
          </p:cNvPr>
          <p:cNvSpPr>
            <a:spLocks noEditPoints="1"/>
          </p:cNvSpPr>
          <p:nvPr/>
        </p:nvSpPr>
        <p:spPr bwMode="auto">
          <a:xfrm>
            <a:off x="5860620" y="4054973"/>
            <a:ext cx="382447" cy="380334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3" name="Group 72" descr="Icon of computer monitors. ">
            <a:extLst>
              <a:ext uri="{FF2B5EF4-FFF2-40B4-BE49-F238E27FC236}">
                <a16:creationId xmlns:a16="http://schemas.microsoft.com/office/drawing/2014/main" id="{6C60D8E2-BC37-4164-84A8-5B32D836BEC3}"/>
              </a:ext>
            </a:extLst>
          </p:cNvPr>
          <p:cNvGrpSpPr/>
          <p:nvPr/>
        </p:nvGrpSpPr>
        <p:grpSpPr>
          <a:xfrm>
            <a:off x="7270415" y="4053917"/>
            <a:ext cx="382447" cy="382446"/>
            <a:chOff x="879475" y="5100638"/>
            <a:chExt cx="287338" cy="287337"/>
          </a:xfrm>
          <a:solidFill>
            <a:schemeClr val="accent4">
              <a:lumMod val="75000"/>
            </a:schemeClr>
          </a:solidFill>
        </p:grpSpPr>
        <p:sp>
          <p:nvSpPr>
            <p:cNvPr id="74" name="Freeform 1636">
              <a:extLst>
                <a:ext uri="{FF2B5EF4-FFF2-40B4-BE49-F238E27FC236}">
                  <a16:creationId xmlns:a16="http://schemas.microsoft.com/office/drawing/2014/main" id="{69FF00E7-041A-4CE9-A6E6-F43110659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" y="5233988"/>
              <a:ext cx="38100" cy="9525"/>
            </a:xfrm>
            <a:custGeom>
              <a:avLst/>
              <a:gdLst>
                <a:gd name="T0" fmla="*/ 105 w 121"/>
                <a:gd name="T1" fmla="*/ 0 h 30"/>
                <a:gd name="T2" fmla="*/ 15 w 121"/>
                <a:gd name="T3" fmla="*/ 0 h 30"/>
                <a:gd name="T4" fmla="*/ 13 w 121"/>
                <a:gd name="T5" fmla="*/ 0 h 30"/>
                <a:gd name="T6" fmla="*/ 9 w 121"/>
                <a:gd name="T7" fmla="*/ 1 h 30"/>
                <a:gd name="T8" fmla="*/ 7 w 121"/>
                <a:gd name="T9" fmla="*/ 2 h 30"/>
                <a:gd name="T10" fmla="*/ 5 w 121"/>
                <a:gd name="T11" fmla="*/ 4 h 30"/>
                <a:gd name="T12" fmla="*/ 3 w 121"/>
                <a:gd name="T13" fmla="*/ 6 h 30"/>
                <a:gd name="T14" fmla="*/ 2 w 121"/>
                <a:gd name="T15" fmla="*/ 9 h 30"/>
                <a:gd name="T16" fmla="*/ 0 w 121"/>
                <a:gd name="T17" fmla="*/ 12 h 30"/>
                <a:gd name="T18" fmla="*/ 0 w 121"/>
                <a:gd name="T19" fmla="*/ 14 h 30"/>
                <a:gd name="T20" fmla="*/ 0 w 121"/>
                <a:gd name="T21" fmla="*/ 17 h 30"/>
                <a:gd name="T22" fmla="*/ 2 w 121"/>
                <a:gd name="T23" fmla="*/ 21 h 30"/>
                <a:gd name="T24" fmla="*/ 3 w 121"/>
                <a:gd name="T25" fmla="*/ 23 h 30"/>
                <a:gd name="T26" fmla="*/ 5 w 121"/>
                <a:gd name="T27" fmla="*/ 25 h 30"/>
                <a:gd name="T28" fmla="*/ 7 w 121"/>
                <a:gd name="T29" fmla="*/ 27 h 30"/>
                <a:gd name="T30" fmla="*/ 9 w 121"/>
                <a:gd name="T31" fmla="*/ 29 h 30"/>
                <a:gd name="T32" fmla="*/ 13 w 121"/>
                <a:gd name="T33" fmla="*/ 30 h 30"/>
                <a:gd name="T34" fmla="*/ 15 w 121"/>
                <a:gd name="T35" fmla="*/ 30 h 30"/>
                <a:gd name="T36" fmla="*/ 105 w 121"/>
                <a:gd name="T37" fmla="*/ 30 h 30"/>
                <a:gd name="T38" fmla="*/ 109 w 121"/>
                <a:gd name="T39" fmla="*/ 30 h 30"/>
                <a:gd name="T40" fmla="*/ 111 w 121"/>
                <a:gd name="T41" fmla="*/ 29 h 30"/>
                <a:gd name="T42" fmla="*/ 114 w 121"/>
                <a:gd name="T43" fmla="*/ 27 h 30"/>
                <a:gd name="T44" fmla="*/ 117 w 121"/>
                <a:gd name="T45" fmla="*/ 25 h 30"/>
                <a:gd name="T46" fmla="*/ 118 w 121"/>
                <a:gd name="T47" fmla="*/ 23 h 30"/>
                <a:gd name="T48" fmla="*/ 120 w 121"/>
                <a:gd name="T49" fmla="*/ 21 h 30"/>
                <a:gd name="T50" fmla="*/ 121 w 121"/>
                <a:gd name="T51" fmla="*/ 17 h 30"/>
                <a:gd name="T52" fmla="*/ 121 w 121"/>
                <a:gd name="T53" fmla="*/ 14 h 30"/>
                <a:gd name="T54" fmla="*/ 121 w 121"/>
                <a:gd name="T55" fmla="*/ 12 h 30"/>
                <a:gd name="T56" fmla="*/ 120 w 121"/>
                <a:gd name="T57" fmla="*/ 9 h 30"/>
                <a:gd name="T58" fmla="*/ 118 w 121"/>
                <a:gd name="T59" fmla="*/ 6 h 30"/>
                <a:gd name="T60" fmla="*/ 117 w 121"/>
                <a:gd name="T61" fmla="*/ 4 h 30"/>
                <a:gd name="T62" fmla="*/ 114 w 121"/>
                <a:gd name="T63" fmla="*/ 2 h 30"/>
                <a:gd name="T64" fmla="*/ 111 w 121"/>
                <a:gd name="T65" fmla="*/ 1 h 30"/>
                <a:gd name="T66" fmla="*/ 109 w 121"/>
                <a:gd name="T67" fmla="*/ 0 h 30"/>
                <a:gd name="T68" fmla="*/ 105 w 12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30">
                  <a:moveTo>
                    <a:pt x="105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30"/>
                  </a:lnTo>
                  <a:lnTo>
                    <a:pt x="111" y="29"/>
                  </a:lnTo>
                  <a:lnTo>
                    <a:pt x="114" y="27"/>
                  </a:lnTo>
                  <a:lnTo>
                    <a:pt x="117" y="25"/>
                  </a:lnTo>
                  <a:lnTo>
                    <a:pt x="118" y="23"/>
                  </a:lnTo>
                  <a:lnTo>
                    <a:pt x="120" y="21"/>
                  </a:lnTo>
                  <a:lnTo>
                    <a:pt x="121" y="17"/>
                  </a:lnTo>
                  <a:lnTo>
                    <a:pt x="121" y="14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8" y="6"/>
                  </a:lnTo>
                  <a:lnTo>
                    <a:pt x="117" y="4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637">
              <a:extLst>
                <a:ext uri="{FF2B5EF4-FFF2-40B4-BE49-F238E27FC236}">
                  <a16:creationId xmlns:a16="http://schemas.microsoft.com/office/drawing/2014/main" id="{81654380-670A-482D-81FB-A4FFEA610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00638"/>
              <a:ext cx="153988" cy="85725"/>
            </a:xfrm>
            <a:custGeom>
              <a:avLst/>
              <a:gdLst>
                <a:gd name="T0" fmla="*/ 482 w 482"/>
                <a:gd name="T1" fmla="*/ 60 h 271"/>
                <a:gd name="T2" fmla="*/ 482 w 482"/>
                <a:gd name="T3" fmla="*/ 54 h 271"/>
                <a:gd name="T4" fmla="*/ 481 w 482"/>
                <a:gd name="T5" fmla="*/ 48 h 271"/>
                <a:gd name="T6" fmla="*/ 480 w 482"/>
                <a:gd name="T7" fmla="*/ 42 h 271"/>
                <a:gd name="T8" fmla="*/ 478 w 482"/>
                <a:gd name="T9" fmla="*/ 37 h 271"/>
                <a:gd name="T10" fmla="*/ 475 w 482"/>
                <a:gd name="T11" fmla="*/ 31 h 271"/>
                <a:gd name="T12" fmla="*/ 472 w 482"/>
                <a:gd name="T13" fmla="*/ 27 h 271"/>
                <a:gd name="T14" fmla="*/ 469 w 482"/>
                <a:gd name="T15" fmla="*/ 22 h 271"/>
                <a:gd name="T16" fmla="*/ 464 w 482"/>
                <a:gd name="T17" fmla="*/ 18 h 271"/>
                <a:gd name="T18" fmla="*/ 460 w 482"/>
                <a:gd name="T19" fmla="*/ 13 h 271"/>
                <a:gd name="T20" fmla="*/ 455 w 482"/>
                <a:gd name="T21" fmla="*/ 10 h 271"/>
                <a:gd name="T22" fmla="*/ 451 w 482"/>
                <a:gd name="T23" fmla="*/ 7 h 271"/>
                <a:gd name="T24" fmla="*/ 445 w 482"/>
                <a:gd name="T25" fmla="*/ 5 h 271"/>
                <a:gd name="T26" fmla="*/ 440 w 482"/>
                <a:gd name="T27" fmla="*/ 2 h 271"/>
                <a:gd name="T28" fmla="*/ 434 w 482"/>
                <a:gd name="T29" fmla="*/ 1 h 271"/>
                <a:gd name="T30" fmla="*/ 428 w 482"/>
                <a:gd name="T31" fmla="*/ 0 h 271"/>
                <a:gd name="T32" fmla="*/ 422 w 482"/>
                <a:gd name="T33" fmla="*/ 0 h 271"/>
                <a:gd name="T34" fmla="*/ 59 w 482"/>
                <a:gd name="T35" fmla="*/ 0 h 271"/>
                <a:gd name="T36" fmla="*/ 54 w 482"/>
                <a:gd name="T37" fmla="*/ 0 h 271"/>
                <a:gd name="T38" fmla="*/ 47 w 482"/>
                <a:gd name="T39" fmla="*/ 1 h 271"/>
                <a:gd name="T40" fmla="*/ 42 w 482"/>
                <a:gd name="T41" fmla="*/ 2 h 271"/>
                <a:gd name="T42" fmla="*/ 36 w 482"/>
                <a:gd name="T43" fmla="*/ 5 h 271"/>
                <a:gd name="T44" fmla="*/ 31 w 482"/>
                <a:gd name="T45" fmla="*/ 7 h 271"/>
                <a:gd name="T46" fmla="*/ 26 w 482"/>
                <a:gd name="T47" fmla="*/ 10 h 271"/>
                <a:gd name="T48" fmla="*/ 22 w 482"/>
                <a:gd name="T49" fmla="*/ 13 h 271"/>
                <a:gd name="T50" fmla="*/ 17 w 482"/>
                <a:gd name="T51" fmla="*/ 18 h 271"/>
                <a:gd name="T52" fmla="*/ 13 w 482"/>
                <a:gd name="T53" fmla="*/ 22 h 271"/>
                <a:gd name="T54" fmla="*/ 10 w 482"/>
                <a:gd name="T55" fmla="*/ 27 h 271"/>
                <a:gd name="T56" fmla="*/ 6 w 482"/>
                <a:gd name="T57" fmla="*/ 31 h 271"/>
                <a:gd name="T58" fmla="*/ 4 w 482"/>
                <a:gd name="T59" fmla="*/ 37 h 271"/>
                <a:gd name="T60" fmla="*/ 2 w 482"/>
                <a:gd name="T61" fmla="*/ 42 h 271"/>
                <a:gd name="T62" fmla="*/ 1 w 482"/>
                <a:gd name="T63" fmla="*/ 48 h 271"/>
                <a:gd name="T64" fmla="*/ 0 w 482"/>
                <a:gd name="T65" fmla="*/ 54 h 271"/>
                <a:gd name="T66" fmla="*/ 0 w 482"/>
                <a:gd name="T67" fmla="*/ 60 h 271"/>
                <a:gd name="T68" fmla="*/ 0 w 482"/>
                <a:gd name="T69" fmla="*/ 271 h 271"/>
                <a:gd name="T70" fmla="*/ 482 w 482"/>
                <a:gd name="T71" fmla="*/ 271 h 271"/>
                <a:gd name="T72" fmla="*/ 482 w 482"/>
                <a:gd name="T73" fmla="*/ 6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2" h="271">
                  <a:moveTo>
                    <a:pt x="482" y="60"/>
                  </a:moveTo>
                  <a:lnTo>
                    <a:pt x="482" y="54"/>
                  </a:lnTo>
                  <a:lnTo>
                    <a:pt x="481" y="48"/>
                  </a:lnTo>
                  <a:lnTo>
                    <a:pt x="480" y="42"/>
                  </a:lnTo>
                  <a:lnTo>
                    <a:pt x="478" y="37"/>
                  </a:lnTo>
                  <a:lnTo>
                    <a:pt x="475" y="31"/>
                  </a:lnTo>
                  <a:lnTo>
                    <a:pt x="472" y="27"/>
                  </a:lnTo>
                  <a:lnTo>
                    <a:pt x="469" y="22"/>
                  </a:lnTo>
                  <a:lnTo>
                    <a:pt x="464" y="18"/>
                  </a:lnTo>
                  <a:lnTo>
                    <a:pt x="460" y="13"/>
                  </a:lnTo>
                  <a:lnTo>
                    <a:pt x="455" y="10"/>
                  </a:lnTo>
                  <a:lnTo>
                    <a:pt x="451" y="7"/>
                  </a:lnTo>
                  <a:lnTo>
                    <a:pt x="445" y="5"/>
                  </a:lnTo>
                  <a:lnTo>
                    <a:pt x="440" y="2"/>
                  </a:lnTo>
                  <a:lnTo>
                    <a:pt x="434" y="1"/>
                  </a:lnTo>
                  <a:lnTo>
                    <a:pt x="428" y="0"/>
                  </a:lnTo>
                  <a:lnTo>
                    <a:pt x="422" y="0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47" y="1"/>
                  </a:lnTo>
                  <a:lnTo>
                    <a:pt x="42" y="2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2" y="13"/>
                  </a:lnTo>
                  <a:lnTo>
                    <a:pt x="17" y="18"/>
                  </a:lnTo>
                  <a:lnTo>
                    <a:pt x="13" y="22"/>
                  </a:lnTo>
                  <a:lnTo>
                    <a:pt x="10" y="27"/>
                  </a:lnTo>
                  <a:lnTo>
                    <a:pt x="6" y="31"/>
                  </a:lnTo>
                  <a:lnTo>
                    <a:pt x="4" y="37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271"/>
                  </a:lnTo>
                  <a:lnTo>
                    <a:pt x="482" y="271"/>
                  </a:lnTo>
                  <a:lnTo>
                    <a:pt x="48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638">
              <a:extLst>
                <a:ext uri="{FF2B5EF4-FFF2-40B4-BE49-F238E27FC236}">
                  <a16:creationId xmlns:a16="http://schemas.microsoft.com/office/drawing/2014/main" id="{FB01E3B0-9770-4D5C-9138-8D07EBC8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95888"/>
              <a:ext cx="153988" cy="19050"/>
            </a:xfrm>
            <a:custGeom>
              <a:avLst/>
              <a:gdLst>
                <a:gd name="T0" fmla="*/ 361 w 482"/>
                <a:gd name="T1" fmla="*/ 30 h 60"/>
                <a:gd name="T2" fmla="*/ 424 w 482"/>
                <a:gd name="T3" fmla="*/ 30 h 60"/>
                <a:gd name="T4" fmla="*/ 475 w 482"/>
                <a:gd name="T5" fmla="*/ 30 h 60"/>
                <a:gd name="T6" fmla="*/ 478 w 482"/>
                <a:gd name="T7" fmla="*/ 23 h 60"/>
                <a:gd name="T8" fmla="*/ 481 w 482"/>
                <a:gd name="T9" fmla="*/ 17 h 60"/>
                <a:gd name="T10" fmla="*/ 482 w 482"/>
                <a:gd name="T11" fmla="*/ 9 h 60"/>
                <a:gd name="T12" fmla="*/ 482 w 482"/>
                <a:gd name="T13" fmla="*/ 2 h 60"/>
                <a:gd name="T14" fmla="*/ 482 w 482"/>
                <a:gd name="T15" fmla="*/ 0 h 60"/>
                <a:gd name="T16" fmla="*/ 0 w 482"/>
                <a:gd name="T17" fmla="*/ 0 h 60"/>
                <a:gd name="T18" fmla="*/ 0 w 482"/>
                <a:gd name="T19" fmla="*/ 6 h 60"/>
                <a:gd name="T20" fmla="*/ 1 w 482"/>
                <a:gd name="T21" fmla="*/ 11 h 60"/>
                <a:gd name="T22" fmla="*/ 2 w 482"/>
                <a:gd name="T23" fmla="*/ 18 h 60"/>
                <a:gd name="T24" fmla="*/ 4 w 482"/>
                <a:gd name="T25" fmla="*/ 23 h 60"/>
                <a:gd name="T26" fmla="*/ 6 w 482"/>
                <a:gd name="T27" fmla="*/ 28 h 60"/>
                <a:gd name="T28" fmla="*/ 10 w 482"/>
                <a:gd name="T29" fmla="*/ 33 h 60"/>
                <a:gd name="T30" fmla="*/ 13 w 482"/>
                <a:gd name="T31" fmla="*/ 38 h 60"/>
                <a:gd name="T32" fmla="*/ 17 w 482"/>
                <a:gd name="T33" fmla="*/ 42 h 60"/>
                <a:gd name="T34" fmla="*/ 22 w 482"/>
                <a:gd name="T35" fmla="*/ 47 h 60"/>
                <a:gd name="T36" fmla="*/ 26 w 482"/>
                <a:gd name="T37" fmla="*/ 50 h 60"/>
                <a:gd name="T38" fmla="*/ 31 w 482"/>
                <a:gd name="T39" fmla="*/ 53 h 60"/>
                <a:gd name="T40" fmla="*/ 36 w 482"/>
                <a:gd name="T41" fmla="*/ 55 h 60"/>
                <a:gd name="T42" fmla="*/ 42 w 482"/>
                <a:gd name="T43" fmla="*/ 58 h 60"/>
                <a:gd name="T44" fmla="*/ 47 w 482"/>
                <a:gd name="T45" fmla="*/ 59 h 60"/>
                <a:gd name="T46" fmla="*/ 54 w 482"/>
                <a:gd name="T47" fmla="*/ 60 h 60"/>
                <a:gd name="T48" fmla="*/ 59 w 482"/>
                <a:gd name="T49" fmla="*/ 60 h 60"/>
                <a:gd name="T50" fmla="*/ 282 w 482"/>
                <a:gd name="T51" fmla="*/ 60 h 60"/>
                <a:gd name="T52" fmla="*/ 291 w 482"/>
                <a:gd name="T53" fmla="*/ 53 h 60"/>
                <a:gd name="T54" fmla="*/ 299 w 482"/>
                <a:gd name="T55" fmla="*/ 48 h 60"/>
                <a:gd name="T56" fmla="*/ 308 w 482"/>
                <a:gd name="T57" fmla="*/ 42 h 60"/>
                <a:gd name="T58" fmla="*/ 318 w 482"/>
                <a:gd name="T59" fmla="*/ 38 h 60"/>
                <a:gd name="T60" fmla="*/ 328 w 482"/>
                <a:gd name="T61" fmla="*/ 34 h 60"/>
                <a:gd name="T62" fmla="*/ 339 w 482"/>
                <a:gd name="T63" fmla="*/ 32 h 60"/>
                <a:gd name="T64" fmla="*/ 350 w 482"/>
                <a:gd name="T65" fmla="*/ 30 h 60"/>
                <a:gd name="T66" fmla="*/ 361 w 482"/>
                <a:gd name="T6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2" h="60">
                  <a:moveTo>
                    <a:pt x="361" y="30"/>
                  </a:moveTo>
                  <a:lnTo>
                    <a:pt x="424" y="30"/>
                  </a:lnTo>
                  <a:lnTo>
                    <a:pt x="475" y="30"/>
                  </a:lnTo>
                  <a:lnTo>
                    <a:pt x="478" y="23"/>
                  </a:lnTo>
                  <a:lnTo>
                    <a:pt x="481" y="17"/>
                  </a:lnTo>
                  <a:lnTo>
                    <a:pt x="482" y="9"/>
                  </a:lnTo>
                  <a:lnTo>
                    <a:pt x="482" y="2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" y="11"/>
                  </a:lnTo>
                  <a:lnTo>
                    <a:pt x="2" y="18"/>
                  </a:lnTo>
                  <a:lnTo>
                    <a:pt x="4" y="23"/>
                  </a:lnTo>
                  <a:lnTo>
                    <a:pt x="6" y="28"/>
                  </a:lnTo>
                  <a:lnTo>
                    <a:pt x="10" y="33"/>
                  </a:lnTo>
                  <a:lnTo>
                    <a:pt x="13" y="38"/>
                  </a:lnTo>
                  <a:lnTo>
                    <a:pt x="17" y="42"/>
                  </a:lnTo>
                  <a:lnTo>
                    <a:pt x="22" y="47"/>
                  </a:lnTo>
                  <a:lnTo>
                    <a:pt x="26" y="50"/>
                  </a:lnTo>
                  <a:lnTo>
                    <a:pt x="31" y="53"/>
                  </a:lnTo>
                  <a:lnTo>
                    <a:pt x="36" y="55"/>
                  </a:lnTo>
                  <a:lnTo>
                    <a:pt x="42" y="58"/>
                  </a:lnTo>
                  <a:lnTo>
                    <a:pt x="47" y="59"/>
                  </a:lnTo>
                  <a:lnTo>
                    <a:pt x="54" y="60"/>
                  </a:lnTo>
                  <a:lnTo>
                    <a:pt x="59" y="60"/>
                  </a:lnTo>
                  <a:lnTo>
                    <a:pt x="282" y="60"/>
                  </a:lnTo>
                  <a:lnTo>
                    <a:pt x="291" y="53"/>
                  </a:lnTo>
                  <a:lnTo>
                    <a:pt x="299" y="48"/>
                  </a:lnTo>
                  <a:lnTo>
                    <a:pt x="308" y="42"/>
                  </a:lnTo>
                  <a:lnTo>
                    <a:pt x="318" y="38"/>
                  </a:lnTo>
                  <a:lnTo>
                    <a:pt x="328" y="34"/>
                  </a:lnTo>
                  <a:lnTo>
                    <a:pt x="339" y="32"/>
                  </a:lnTo>
                  <a:lnTo>
                    <a:pt x="350" y="30"/>
                  </a:lnTo>
                  <a:lnTo>
                    <a:pt x="36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639">
              <a:extLst>
                <a:ext uri="{FF2B5EF4-FFF2-40B4-BE49-F238E27FC236}">
                  <a16:creationId xmlns:a16="http://schemas.microsoft.com/office/drawing/2014/main" id="{B5E3BED9-C2BD-4A86-AB16-4FB4F865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5214938"/>
              <a:ext cx="201613" cy="106363"/>
            </a:xfrm>
            <a:custGeom>
              <a:avLst/>
              <a:gdLst>
                <a:gd name="T0" fmla="*/ 543 w 633"/>
                <a:gd name="T1" fmla="*/ 0 h 332"/>
                <a:gd name="T2" fmla="*/ 153 w 633"/>
                <a:gd name="T3" fmla="*/ 0 h 332"/>
                <a:gd name="T4" fmla="*/ 90 w 633"/>
                <a:gd name="T5" fmla="*/ 0 h 332"/>
                <a:gd name="T6" fmla="*/ 82 w 633"/>
                <a:gd name="T7" fmla="*/ 1 h 332"/>
                <a:gd name="T8" fmla="*/ 73 w 633"/>
                <a:gd name="T9" fmla="*/ 2 h 332"/>
                <a:gd name="T10" fmla="*/ 64 w 633"/>
                <a:gd name="T11" fmla="*/ 4 h 332"/>
                <a:gd name="T12" fmla="*/ 55 w 633"/>
                <a:gd name="T13" fmla="*/ 8 h 332"/>
                <a:gd name="T14" fmla="*/ 47 w 633"/>
                <a:gd name="T15" fmla="*/ 11 h 332"/>
                <a:gd name="T16" fmla="*/ 40 w 633"/>
                <a:gd name="T17" fmla="*/ 15 h 332"/>
                <a:gd name="T18" fmla="*/ 33 w 633"/>
                <a:gd name="T19" fmla="*/ 21 h 332"/>
                <a:gd name="T20" fmla="*/ 26 w 633"/>
                <a:gd name="T21" fmla="*/ 26 h 332"/>
                <a:gd name="T22" fmla="*/ 21 w 633"/>
                <a:gd name="T23" fmla="*/ 33 h 332"/>
                <a:gd name="T24" fmla="*/ 15 w 633"/>
                <a:gd name="T25" fmla="*/ 40 h 332"/>
                <a:gd name="T26" fmla="*/ 11 w 633"/>
                <a:gd name="T27" fmla="*/ 47 h 332"/>
                <a:gd name="T28" fmla="*/ 7 w 633"/>
                <a:gd name="T29" fmla="*/ 55 h 332"/>
                <a:gd name="T30" fmla="*/ 4 w 633"/>
                <a:gd name="T31" fmla="*/ 64 h 332"/>
                <a:gd name="T32" fmla="*/ 2 w 633"/>
                <a:gd name="T33" fmla="*/ 72 h 332"/>
                <a:gd name="T34" fmla="*/ 1 w 633"/>
                <a:gd name="T35" fmla="*/ 82 h 332"/>
                <a:gd name="T36" fmla="*/ 0 w 633"/>
                <a:gd name="T37" fmla="*/ 91 h 332"/>
                <a:gd name="T38" fmla="*/ 0 w 633"/>
                <a:gd name="T39" fmla="*/ 332 h 332"/>
                <a:gd name="T40" fmla="*/ 633 w 633"/>
                <a:gd name="T41" fmla="*/ 332 h 332"/>
                <a:gd name="T42" fmla="*/ 633 w 633"/>
                <a:gd name="T43" fmla="*/ 91 h 332"/>
                <a:gd name="T44" fmla="*/ 633 w 633"/>
                <a:gd name="T45" fmla="*/ 82 h 332"/>
                <a:gd name="T46" fmla="*/ 632 w 633"/>
                <a:gd name="T47" fmla="*/ 72 h 332"/>
                <a:gd name="T48" fmla="*/ 630 w 633"/>
                <a:gd name="T49" fmla="*/ 64 h 332"/>
                <a:gd name="T50" fmla="*/ 627 w 633"/>
                <a:gd name="T51" fmla="*/ 55 h 332"/>
                <a:gd name="T52" fmla="*/ 622 w 633"/>
                <a:gd name="T53" fmla="*/ 47 h 332"/>
                <a:gd name="T54" fmla="*/ 618 w 633"/>
                <a:gd name="T55" fmla="*/ 40 h 332"/>
                <a:gd name="T56" fmla="*/ 614 w 633"/>
                <a:gd name="T57" fmla="*/ 33 h 332"/>
                <a:gd name="T58" fmla="*/ 607 w 633"/>
                <a:gd name="T59" fmla="*/ 26 h 332"/>
                <a:gd name="T60" fmla="*/ 600 w 633"/>
                <a:gd name="T61" fmla="*/ 21 h 332"/>
                <a:gd name="T62" fmla="*/ 594 w 633"/>
                <a:gd name="T63" fmla="*/ 15 h 332"/>
                <a:gd name="T64" fmla="*/ 586 w 633"/>
                <a:gd name="T65" fmla="*/ 11 h 332"/>
                <a:gd name="T66" fmla="*/ 578 w 633"/>
                <a:gd name="T67" fmla="*/ 8 h 332"/>
                <a:gd name="T68" fmla="*/ 570 w 633"/>
                <a:gd name="T69" fmla="*/ 4 h 332"/>
                <a:gd name="T70" fmla="*/ 562 w 633"/>
                <a:gd name="T71" fmla="*/ 2 h 332"/>
                <a:gd name="T72" fmla="*/ 553 w 633"/>
                <a:gd name="T73" fmla="*/ 1 h 332"/>
                <a:gd name="T74" fmla="*/ 543 w 633"/>
                <a:gd name="T7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3" h="332">
                  <a:moveTo>
                    <a:pt x="543" y="0"/>
                  </a:moveTo>
                  <a:lnTo>
                    <a:pt x="153" y="0"/>
                  </a:lnTo>
                  <a:lnTo>
                    <a:pt x="90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0" y="332"/>
                  </a:lnTo>
                  <a:lnTo>
                    <a:pt x="633" y="332"/>
                  </a:lnTo>
                  <a:lnTo>
                    <a:pt x="633" y="91"/>
                  </a:lnTo>
                  <a:lnTo>
                    <a:pt x="633" y="82"/>
                  </a:lnTo>
                  <a:lnTo>
                    <a:pt x="632" y="72"/>
                  </a:lnTo>
                  <a:lnTo>
                    <a:pt x="630" y="64"/>
                  </a:lnTo>
                  <a:lnTo>
                    <a:pt x="627" y="55"/>
                  </a:lnTo>
                  <a:lnTo>
                    <a:pt x="622" y="47"/>
                  </a:lnTo>
                  <a:lnTo>
                    <a:pt x="618" y="40"/>
                  </a:lnTo>
                  <a:lnTo>
                    <a:pt x="614" y="33"/>
                  </a:lnTo>
                  <a:lnTo>
                    <a:pt x="607" y="26"/>
                  </a:lnTo>
                  <a:lnTo>
                    <a:pt x="600" y="21"/>
                  </a:lnTo>
                  <a:lnTo>
                    <a:pt x="594" y="15"/>
                  </a:lnTo>
                  <a:lnTo>
                    <a:pt x="586" y="11"/>
                  </a:lnTo>
                  <a:lnTo>
                    <a:pt x="578" y="8"/>
                  </a:lnTo>
                  <a:lnTo>
                    <a:pt x="570" y="4"/>
                  </a:lnTo>
                  <a:lnTo>
                    <a:pt x="562" y="2"/>
                  </a:lnTo>
                  <a:lnTo>
                    <a:pt x="553" y="1"/>
                  </a:lnTo>
                  <a:lnTo>
                    <a:pt x="5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640">
              <a:extLst>
                <a:ext uri="{FF2B5EF4-FFF2-40B4-BE49-F238E27FC236}">
                  <a16:creationId xmlns:a16="http://schemas.microsoft.com/office/drawing/2014/main" id="{8A8D0C73-A5C6-464E-846B-C5C294BF22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00" y="5330825"/>
              <a:ext cx="201613" cy="57150"/>
            </a:xfrm>
            <a:custGeom>
              <a:avLst/>
              <a:gdLst>
                <a:gd name="T0" fmla="*/ 322 w 633"/>
                <a:gd name="T1" fmla="*/ 23 h 181"/>
                <a:gd name="T2" fmla="*/ 329 w 633"/>
                <a:gd name="T3" fmla="*/ 26 h 181"/>
                <a:gd name="T4" fmla="*/ 336 w 633"/>
                <a:gd name="T5" fmla="*/ 33 h 181"/>
                <a:gd name="T6" fmla="*/ 339 w 633"/>
                <a:gd name="T7" fmla="*/ 41 h 181"/>
                <a:gd name="T8" fmla="*/ 339 w 633"/>
                <a:gd name="T9" fmla="*/ 51 h 181"/>
                <a:gd name="T10" fmla="*/ 336 w 633"/>
                <a:gd name="T11" fmla="*/ 58 h 181"/>
                <a:gd name="T12" fmla="*/ 329 w 633"/>
                <a:gd name="T13" fmla="*/ 64 h 181"/>
                <a:gd name="T14" fmla="*/ 322 w 633"/>
                <a:gd name="T15" fmla="*/ 67 h 181"/>
                <a:gd name="T16" fmla="*/ 313 w 633"/>
                <a:gd name="T17" fmla="*/ 67 h 181"/>
                <a:gd name="T18" fmla="*/ 304 w 633"/>
                <a:gd name="T19" fmla="*/ 64 h 181"/>
                <a:gd name="T20" fmla="*/ 298 w 633"/>
                <a:gd name="T21" fmla="*/ 58 h 181"/>
                <a:gd name="T22" fmla="*/ 295 w 633"/>
                <a:gd name="T23" fmla="*/ 51 h 181"/>
                <a:gd name="T24" fmla="*/ 295 w 633"/>
                <a:gd name="T25" fmla="*/ 41 h 181"/>
                <a:gd name="T26" fmla="*/ 298 w 633"/>
                <a:gd name="T27" fmla="*/ 33 h 181"/>
                <a:gd name="T28" fmla="*/ 304 w 633"/>
                <a:gd name="T29" fmla="*/ 26 h 181"/>
                <a:gd name="T30" fmla="*/ 313 w 633"/>
                <a:gd name="T31" fmla="*/ 23 h 181"/>
                <a:gd name="T32" fmla="*/ 0 w 633"/>
                <a:gd name="T33" fmla="*/ 31 h 181"/>
                <a:gd name="T34" fmla="*/ 2 w 633"/>
                <a:gd name="T35" fmla="*/ 48 h 181"/>
                <a:gd name="T36" fmla="*/ 7 w 633"/>
                <a:gd name="T37" fmla="*/ 66 h 181"/>
                <a:gd name="T38" fmla="*/ 15 w 633"/>
                <a:gd name="T39" fmla="*/ 80 h 181"/>
                <a:gd name="T40" fmla="*/ 26 w 633"/>
                <a:gd name="T41" fmla="*/ 95 h 181"/>
                <a:gd name="T42" fmla="*/ 40 w 633"/>
                <a:gd name="T43" fmla="*/ 106 h 181"/>
                <a:gd name="T44" fmla="*/ 55 w 633"/>
                <a:gd name="T45" fmla="*/ 114 h 181"/>
                <a:gd name="T46" fmla="*/ 73 w 633"/>
                <a:gd name="T47" fmla="*/ 119 h 181"/>
                <a:gd name="T48" fmla="*/ 90 w 633"/>
                <a:gd name="T49" fmla="*/ 121 h 181"/>
                <a:gd name="T50" fmla="*/ 302 w 633"/>
                <a:gd name="T51" fmla="*/ 151 h 181"/>
                <a:gd name="T52" fmla="*/ 163 w 633"/>
                <a:gd name="T53" fmla="*/ 151 h 181"/>
                <a:gd name="T54" fmla="*/ 158 w 633"/>
                <a:gd name="T55" fmla="*/ 153 h 181"/>
                <a:gd name="T56" fmla="*/ 153 w 633"/>
                <a:gd name="T57" fmla="*/ 158 h 181"/>
                <a:gd name="T58" fmla="*/ 151 w 633"/>
                <a:gd name="T59" fmla="*/ 163 h 181"/>
                <a:gd name="T60" fmla="*/ 151 w 633"/>
                <a:gd name="T61" fmla="*/ 169 h 181"/>
                <a:gd name="T62" fmla="*/ 153 w 633"/>
                <a:gd name="T63" fmla="*/ 174 h 181"/>
                <a:gd name="T64" fmla="*/ 158 w 633"/>
                <a:gd name="T65" fmla="*/ 179 h 181"/>
                <a:gd name="T66" fmla="*/ 163 w 633"/>
                <a:gd name="T67" fmla="*/ 181 h 181"/>
                <a:gd name="T68" fmla="*/ 468 w 633"/>
                <a:gd name="T69" fmla="*/ 181 h 181"/>
                <a:gd name="T70" fmla="*/ 474 w 633"/>
                <a:gd name="T71" fmla="*/ 180 h 181"/>
                <a:gd name="T72" fmla="*/ 479 w 633"/>
                <a:gd name="T73" fmla="*/ 177 h 181"/>
                <a:gd name="T74" fmla="*/ 482 w 633"/>
                <a:gd name="T75" fmla="*/ 172 h 181"/>
                <a:gd name="T76" fmla="*/ 483 w 633"/>
                <a:gd name="T77" fmla="*/ 167 h 181"/>
                <a:gd name="T78" fmla="*/ 482 w 633"/>
                <a:gd name="T79" fmla="*/ 160 h 181"/>
                <a:gd name="T80" fmla="*/ 479 w 633"/>
                <a:gd name="T81" fmla="*/ 156 h 181"/>
                <a:gd name="T82" fmla="*/ 474 w 633"/>
                <a:gd name="T83" fmla="*/ 152 h 181"/>
                <a:gd name="T84" fmla="*/ 468 w 633"/>
                <a:gd name="T85" fmla="*/ 151 h 181"/>
                <a:gd name="T86" fmla="*/ 332 w 633"/>
                <a:gd name="T87" fmla="*/ 121 h 181"/>
                <a:gd name="T88" fmla="*/ 553 w 633"/>
                <a:gd name="T89" fmla="*/ 120 h 181"/>
                <a:gd name="T90" fmla="*/ 570 w 633"/>
                <a:gd name="T91" fmla="*/ 117 h 181"/>
                <a:gd name="T92" fmla="*/ 586 w 633"/>
                <a:gd name="T93" fmla="*/ 110 h 181"/>
                <a:gd name="T94" fmla="*/ 600 w 633"/>
                <a:gd name="T95" fmla="*/ 100 h 181"/>
                <a:gd name="T96" fmla="*/ 614 w 633"/>
                <a:gd name="T97" fmla="*/ 88 h 181"/>
                <a:gd name="T98" fmla="*/ 622 w 633"/>
                <a:gd name="T99" fmla="*/ 74 h 181"/>
                <a:gd name="T100" fmla="*/ 630 w 633"/>
                <a:gd name="T101" fmla="*/ 57 h 181"/>
                <a:gd name="T102" fmla="*/ 633 w 633"/>
                <a:gd name="T103" fmla="*/ 39 h 181"/>
                <a:gd name="T104" fmla="*/ 633 w 633"/>
                <a:gd name="T105" fmla="*/ 0 h 181"/>
                <a:gd name="T106" fmla="*/ 0 w 633"/>
                <a:gd name="T107" fmla="*/ 3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3" h="181">
                  <a:moveTo>
                    <a:pt x="317" y="23"/>
                  </a:moveTo>
                  <a:lnTo>
                    <a:pt x="322" y="23"/>
                  </a:lnTo>
                  <a:lnTo>
                    <a:pt x="326" y="25"/>
                  </a:lnTo>
                  <a:lnTo>
                    <a:pt x="329" y="26"/>
                  </a:lnTo>
                  <a:lnTo>
                    <a:pt x="333" y="30"/>
                  </a:lnTo>
                  <a:lnTo>
                    <a:pt x="336" y="33"/>
                  </a:lnTo>
                  <a:lnTo>
                    <a:pt x="338" y="36"/>
                  </a:lnTo>
                  <a:lnTo>
                    <a:pt x="339" y="41"/>
                  </a:lnTo>
                  <a:lnTo>
                    <a:pt x="339" y="45"/>
                  </a:lnTo>
                  <a:lnTo>
                    <a:pt x="339" y="51"/>
                  </a:lnTo>
                  <a:lnTo>
                    <a:pt x="338" y="54"/>
                  </a:lnTo>
                  <a:lnTo>
                    <a:pt x="336" y="58"/>
                  </a:lnTo>
                  <a:lnTo>
                    <a:pt x="333" y="62"/>
                  </a:lnTo>
                  <a:lnTo>
                    <a:pt x="329" y="64"/>
                  </a:lnTo>
                  <a:lnTo>
                    <a:pt x="326" y="66"/>
                  </a:lnTo>
                  <a:lnTo>
                    <a:pt x="322" y="67"/>
                  </a:lnTo>
                  <a:lnTo>
                    <a:pt x="317" y="68"/>
                  </a:lnTo>
                  <a:lnTo>
                    <a:pt x="313" y="67"/>
                  </a:lnTo>
                  <a:lnTo>
                    <a:pt x="308" y="66"/>
                  </a:lnTo>
                  <a:lnTo>
                    <a:pt x="304" y="64"/>
                  </a:lnTo>
                  <a:lnTo>
                    <a:pt x="301" y="62"/>
                  </a:lnTo>
                  <a:lnTo>
                    <a:pt x="298" y="58"/>
                  </a:lnTo>
                  <a:lnTo>
                    <a:pt x="296" y="54"/>
                  </a:lnTo>
                  <a:lnTo>
                    <a:pt x="295" y="51"/>
                  </a:lnTo>
                  <a:lnTo>
                    <a:pt x="294" y="45"/>
                  </a:lnTo>
                  <a:lnTo>
                    <a:pt x="295" y="41"/>
                  </a:lnTo>
                  <a:lnTo>
                    <a:pt x="296" y="36"/>
                  </a:lnTo>
                  <a:lnTo>
                    <a:pt x="298" y="33"/>
                  </a:lnTo>
                  <a:lnTo>
                    <a:pt x="301" y="30"/>
                  </a:lnTo>
                  <a:lnTo>
                    <a:pt x="304" y="26"/>
                  </a:lnTo>
                  <a:lnTo>
                    <a:pt x="308" y="25"/>
                  </a:lnTo>
                  <a:lnTo>
                    <a:pt x="313" y="23"/>
                  </a:lnTo>
                  <a:lnTo>
                    <a:pt x="317" y="23"/>
                  </a:lnTo>
                  <a:close/>
                  <a:moveTo>
                    <a:pt x="0" y="31"/>
                  </a:moveTo>
                  <a:lnTo>
                    <a:pt x="1" y="39"/>
                  </a:lnTo>
                  <a:lnTo>
                    <a:pt x="2" y="48"/>
                  </a:lnTo>
                  <a:lnTo>
                    <a:pt x="4" y="57"/>
                  </a:lnTo>
                  <a:lnTo>
                    <a:pt x="7" y="66"/>
                  </a:lnTo>
                  <a:lnTo>
                    <a:pt x="11" y="74"/>
                  </a:lnTo>
                  <a:lnTo>
                    <a:pt x="15" y="80"/>
                  </a:lnTo>
                  <a:lnTo>
                    <a:pt x="21" y="88"/>
                  </a:lnTo>
                  <a:lnTo>
                    <a:pt x="26" y="95"/>
                  </a:lnTo>
                  <a:lnTo>
                    <a:pt x="33" y="100"/>
                  </a:lnTo>
                  <a:lnTo>
                    <a:pt x="40" y="106"/>
                  </a:lnTo>
                  <a:lnTo>
                    <a:pt x="47" y="110"/>
                  </a:lnTo>
                  <a:lnTo>
                    <a:pt x="55" y="114"/>
                  </a:lnTo>
                  <a:lnTo>
                    <a:pt x="64" y="117"/>
                  </a:lnTo>
                  <a:lnTo>
                    <a:pt x="73" y="119"/>
                  </a:lnTo>
                  <a:lnTo>
                    <a:pt x="82" y="120"/>
                  </a:lnTo>
                  <a:lnTo>
                    <a:pt x="90" y="121"/>
                  </a:lnTo>
                  <a:lnTo>
                    <a:pt x="302" y="121"/>
                  </a:lnTo>
                  <a:lnTo>
                    <a:pt x="302" y="151"/>
                  </a:lnTo>
                  <a:lnTo>
                    <a:pt x="166" y="151"/>
                  </a:lnTo>
                  <a:lnTo>
                    <a:pt x="163" y="151"/>
                  </a:lnTo>
                  <a:lnTo>
                    <a:pt x="160" y="152"/>
                  </a:lnTo>
                  <a:lnTo>
                    <a:pt x="158" y="153"/>
                  </a:lnTo>
                  <a:lnTo>
                    <a:pt x="156" y="156"/>
                  </a:lnTo>
                  <a:lnTo>
                    <a:pt x="153" y="158"/>
                  </a:lnTo>
                  <a:lnTo>
                    <a:pt x="152" y="160"/>
                  </a:lnTo>
                  <a:lnTo>
                    <a:pt x="151" y="163"/>
                  </a:lnTo>
                  <a:lnTo>
                    <a:pt x="151" y="167"/>
                  </a:lnTo>
                  <a:lnTo>
                    <a:pt x="151" y="169"/>
                  </a:lnTo>
                  <a:lnTo>
                    <a:pt x="152" y="172"/>
                  </a:lnTo>
                  <a:lnTo>
                    <a:pt x="153" y="174"/>
                  </a:lnTo>
                  <a:lnTo>
                    <a:pt x="156" y="177"/>
                  </a:lnTo>
                  <a:lnTo>
                    <a:pt x="158" y="179"/>
                  </a:lnTo>
                  <a:lnTo>
                    <a:pt x="160" y="180"/>
                  </a:lnTo>
                  <a:lnTo>
                    <a:pt x="163" y="181"/>
                  </a:lnTo>
                  <a:lnTo>
                    <a:pt x="166" y="181"/>
                  </a:lnTo>
                  <a:lnTo>
                    <a:pt x="468" y="181"/>
                  </a:lnTo>
                  <a:lnTo>
                    <a:pt x="471" y="181"/>
                  </a:lnTo>
                  <a:lnTo>
                    <a:pt x="474" y="180"/>
                  </a:lnTo>
                  <a:lnTo>
                    <a:pt x="476" y="179"/>
                  </a:lnTo>
                  <a:lnTo>
                    <a:pt x="479" y="177"/>
                  </a:lnTo>
                  <a:lnTo>
                    <a:pt x="481" y="174"/>
                  </a:lnTo>
                  <a:lnTo>
                    <a:pt x="482" y="172"/>
                  </a:lnTo>
                  <a:lnTo>
                    <a:pt x="483" y="169"/>
                  </a:lnTo>
                  <a:lnTo>
                    <a:pt x="483" y="167"/>
                  </a:lnTo>
                  <a:lnTo>
                    <a:pt x="483" y="163"/>
                  </a:lnTo>
                  <a:lnTo>
                    <a:pt x="482" y="160"/>
                  </a:lnTo>
                  <a:lnTo>
                    <a:pt x="481" y="158"/>
                  </a:lnTo>
                  <a:lnTo>
                    <a:pt x="479" y="156"/>
                  </a:lnTo>
                  <a:lnTo>
                    <a:pt x="476" y="153"/>
                  </a:lnTo>
                  <a:lnTo>
                    <a:pt x="474" y="152"/>
                  </a:lnTo>
                  <a:lnTo>
                    <a:pt x="471" y="151"/>
                  </a:lnTo>
                  <a:lnTo>
                    <a:pt x="468" y="151"/>
                  </a:lnTo>
                  <a:lnTo>
                    <a:pt x="332" y="151"/>
                  </a:lnTo>
                  <a:lnTo>
                    <a:pt x="332" y="121"/>
                  </a:lnTo>
                  <a:lnTo>
                    <a:pt x="543" y="121"/>
                  </a:lnTo>
                  <a:lnTo>
                    <a:pt x="553" y="120"/>
                  </a:lnTo>
                  <a:lnTo>
                    <a:pt x="562" y="119"/>
                  </a:lnTo>
                  <a:lnTo>
                    <a:pt x="570" y="117"/>
                  </a:lnTo>
                  <a:lnTo>
                    <a:pt x="578" y="114"/>
                  </a:lnTo>
                  <a:lnTo>
                    <a:pt x="586" y="110"/>
                  </a:lnTo>
                  <a:lnTo>
                    <a:pt x="594" y="106"/>
                  </a:lnTo>
                  <a:lnTo>
                    <a:pt x="600" y="100"/>
                  </a:lnTo>
                  <a:lnTo>
                    <a:pt x="607" y="95"/>
                  </a:lnTo>
                  <a:lnTo>
                    <a:pt x="614" y="88"/>
                  </a:lnTo>
                  <a:lnTo>
                    <a:pt x="618" y="80"/>
                  </a:lnTo>
                  <a:lnTo>
                    <a:pt x="622" y="74"/>
                  </a:lnTo>
                  <a:lnTo>
                    <a:pt x="627" y="66"/>
                  </a:lnTo>
                  <a:lnTo>
                    <a:pt x="630" y="57"/>
                  </a:lnTo>
                  <a:lnTo>
                    <a:pt x="632" y="48"/>
                  </a:lnTo>
                  <a:lnTo>
                    <a:pt x="633" y="39"/>
                  </a:lnTo>
                  <a:lnTo>
                    <a:pt x="633" y="31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51A7652-08FF-458C-AA53-2EFFD0F7C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841" y="1620185"/>
            <a:ext cx="10580441" cy="5222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898B01-F540-4300-B8B8-9CD895B80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218" y="1511627"/>
            <a:ext cx="10939686" cy="5671983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66EC62B7-5685-4F47-937A-0E09026BCD3C}"/>
              </a:ext>
            </a:extLst>
          </p:cNvPr>
          <p:cNvSpPr/>
          <p:nvPr/>
        </p:nvSpPr>
        <p:spPr>
          <a:xfrm>
            <a:off x="325862" y="1027328"/>
            <a:ext cx="3148580" cy="1215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C6F25F-58E7-4764-9ED4-5C83C4426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687"/>
          <a:stretch/>
        </p:blipFill>
        <p:spPr>
          <a:xfrm>
            <a:off x="553346" y="2331675"/>
            <a:ext cx="2108181" cy="343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169F6-1FEB-429E-82BE-9720A5F2E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479" y="3900171"/>
            <a:ext cx="1656655" cy="15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1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04395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process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DC8DEBA-4D8D-4704-A04E-32A1E0BF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40221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69CE3F0-8651-4FF1-8CAF-1E986C38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50016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59423939-1DC9-4306-AA5D-6C011133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59812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A838DD0B-E018-44D0-A4C0-13DF2FD02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5118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5265A05-9A0F-4DEC-9382-F51EEE74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4914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770E695-5D11-488D-931B-4C4259EC2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4709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680232" y="1203204"/>
            <a:ext cx="2794210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Added the weather inputs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3AB221-FD8D-4664-9B4C-AE1B1660ECAA}"/>
              </a:ext>
            </a:extLst>
          </p:cNvPr>
          <p:cNvSpPr/>
          <p:nvPr/>
        </p:nvSpPr>
        <p:spPr>
          <a:xfrm>
            <a:off x="8258567" y="1203204"/>
            <a:ext cx="4047879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Change nominal to Binary  &gt; </a:t>
            </a:r>
            <a:r>
              <a:rPr lang="en-US" sz="2800" dirty="0" err="1"/>
              <a:t>Get_dummies</a:t>
            </a:r>
            <a:endParaRPr lang="en-US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10CC8-6624-4352-A642-89EF6FA7DCE6}"/>
              </a:ext>
            </a:extLst>
          </p:cNvPr>
          <p:cNvSpPr/>
          <p:nvPr/>
        </p:nvSpPr>
        <p:spPr>
          <a:xfrm>
            <a:off x="4336654" y="5377763"/>
            <a:ext cx="3614439" cy="654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</a:rPr>
              <a:t>Splitting the data (ages)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41" name="Group 40" descr="Icon of human being and speech bubble. ">
            <a:extLst>
              <a:ext uri="{FF2B5EF4-FFF2-40B4-BE49-F238E27FC236}">
                <a16:creationId xmlns:a16="http://schemas.microsoft.com/office/drawing/2014/main" id="{F9B9D0B7-66BB-408F-A1CC-EA2209284AAD}"/>
              </a:ext>
            </a:extLst>
          </p:cNvPr>
          <p:cNvGrpSpPr/>
          <p:nvPr/>
        </p:nvGrpSpPr>
        <p:grpSpPr>
          <a:xfrm>
            <a:off x="3748039" y="2850509"/>
            <a:ext cx="378221" cy="380335"/>
            <a:chOff x="3171788" y="779462"/>
            <a:chExt cx="284163" cy="285751"/>
          </a:xfrm>
          <a:solidFill>
            <a:schemeClr val="accent3">
              <a:lumMod val="75000"/>
            </a:schemeClr>
          </a:solidFill>
        </p:grpSpPr>
        <p:sp>
          <p:nvSpPr>
            <p:cNvPr id="42" name="Freeform 2993">
              <a:extLst>
                <a:ext uri="{FF2B5EF4-FFF2-40B4-BE49-F238E27FC236}">
                  <a16:creationId xmlns:a16="http://schemas.microsoft.com/office/drawing/2014/main" id="{214A5167-4E01-4042-851A-88AFE72AE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51" y="779462"/>
              <a:ext cx="165100" cy="196850"/>
            </a:xfrm>
            <a:custGeom>
              <a:avLst/>
              <a:gdLst>
                <a:gd name="T0" fmla="*/ 291 w 416"/>
                <a:gd name="T1" fmla="*/ 221 h 493"/>
                <a:gd name="T2" fmla="*/ 339 w 416"/>
                <a:gd name="T3" fmla="*/ 173 h 493"/>
                <a:gd name="T4" fmla="*/ 242 w 416"/>
                <a:gd name="T5" fmla="*/ 221 h 493"/>
                <a:gd name="T6" fmla="*/ 195 w 416"/>
                <a:gd name="T7" fmla="*/ 173 h 493"/>
                <a:gd name="T8" fmla="*/ 242 w 416"/>
                <a:gd name="T9" fmla="*/ 221 h 493"/>
                <a:gd name="T10" fmla="*/ 99 w 416"/>
                <a:gd name="T11" fmla="*/ 221 h 493"/>
                <a:gd name="T12" fmla="*/ 147 w 416"/>
                <a:gd name="T13" fmla="*/ 173 h 493"/>
                <a:gd name="T14" fmla="*/ 208 w 416"/>
                <a:gd name="T15" fmla="*/ 0 h 493"/>
                <a:gd name="T16" fmla="*/ 166 w 416"/>
                <a:gd name="T17" fmla="*/ 3 h 493"/>
                <a:gd name="T18" fmla="*/ 127 w 416"/>
                <a:gd name="T19" fmla="*/ 15 h 493"/>
                <a:gd name="T20" fmla="*/ 92 w 416"/>
                <a:gd name="T21" fmla="*/ 33 h 493"/>
                <a:gd name="T22" fmla="*/ 61 w 416"/>
                <a:gd name="T23" fmla="*/ 57 h 493"/>
                <a:gd name="T24" fmla="*/ 35 w 416"/>
                <a:gd name="T25" fmla="*/ 85 h 493"/>
                <a:gd name="T26" fmla="*/ 16 w 416"/>
                <a:gd name="T27" fmla="*/ 117 h 493"/>
                <a:gd name="T28" fmla="*/ 4 w 416"/>
                <a:gd name="T29" fmla="*/ 153 h 493"/>
                <a:gd name="T30" fmla="*/ 0 w 416"/>
                <a:gd name="T31" fmla="*/ 192 h 493"/>
                <a:gd name="T32" fmla="*/ 0 w 416"/>
                <a:gd name="T33" fmla="*/ 194 h 493"/>
                <a:gd name="T34" fmla="*/ 26 w 416"/>
                <a:gd name="T35" fmla="*/ 204 h 493"/>
                <a:gd name="T36" fmla="*/ 47 w 416"/>
                <a:gd name="T37" fmla="*/ 220 h 493"/>
                <a:gd name="T38" fmla="*/ 64 w 416"/>
                <a:gd name="T39" fmla="*/ 238 h 493"/>
                <a:gd name="T40" fmla="*/ 72 w 416"/>
                <a:gd name="T41" fmla="*/ 260 h 493"/>
                <a:gd name="T42" fmla="*/ 76 w 416"/>
                <a:gd name="T43" fmla="*/ 277 h 493"/>
                <a:gd name="T44" fmla="*/ 76 w 416"/>
                <a:gd name="T45" fmla="*/ 293 h 493"/>
                <a:gd name="T46" fmla="*/ 73 w 416"/>
                <a:gd name="T47" fmla="*/ 311 h 493"/>
                <a:gd name="T48" fmla="*/ 67 w 416"/>
                <a:gd name="T49" fmla="*/ 330 h 493"/>
                <a:gd name="T50" fmla="*/ 70 w 416"/>
                <a:gd name="T51" fmla="*/ 333 h 493"/>
                <a:gd name="T52" fmla="*/ 77 w 416"/>
                <a:gd name="T53" fmla="*/ 349 h 493"/>
                <a:gd name="T54" fmla="*/ 94 w 416"/>
                <a:gd name="T55" fmla="*/ 361 h 493"/>
                <a:gd name="T56" fmla="*/ 114 w 416"/>
                <a:gd name="T57" fmla="*/ 371 h 493"/>
                <a:gd name="T58" fmla="*/ 132 w 416"/>
                <a:gd name="T59" fmla="*/ 378 h 493"/>
                <a:gd name="T60" fmla="*/ 153 w 416"/>
                <a:gd name="T61" fmla="*/ 383 h 493"/>
                <a:gd name="T62" fmla="*/ 153 w 416"/>
                <a:gd name="T63" fmla="*/ 428 h 493"/>
                <a:gd name="T64" fmla="*/ 153 w 416"/>
                <a:gd name="T65" fmla="*/ 465 h 493"/>
                <a:gd name="T66" fmla="*/ 173 w 416"/>
                <a:gd name="T67" fmla="*/ 473 h 493"/>
                <a:gd name="T68" fmla="*/ 203 w 416"/>
                <a:gd name="T69" fmla="*/ 446 h 493"/>
                <a:gd name="T70" fmla="*/ 249 w 416"/>
                <a:gd name="T71" fmla="*/ 406 h 493"/>
                <a:gd name="T72" fmla="*/ 274 w 416"/>
                <a:gd name="T73" fmla="*/ 385 h 493"/>
                <a:gd name="T74" fmla="*/ 290 w 416"/>
                <a:gd name="T75" fmla="*/ 371 h 493"/>
                <a:gd name="T76" fmla="*/ 317 w 416"/>
                <a:gd name="T77" fmla="*/ 358 h 493"/>
                <a:gd name="T78" fmla="*/ 342 w 416"/>
                <a:gd name="T79" fmla="*/ 341 h 493"/>
                <a:gd name="T80" fmla="*/ 364 w 416"/>
                <a:gd name="T81" fmla="*/ 321 h 493"/>
                <a:gd name="T82" fmla="*/ 383 w 416"/>
                <a:gd name="T83" fmla="*/ 299 h 493"/>
                <a:gd name="T84" fmla="*/ 397 w 416"/>
                <a:gd name="T85" fmla="*/ 276 h 493"/>
                <a:gd name="T86" fmla="*/ 408 w 416"/>
                <a:gd name="T87" fmla="*/ 249 h 493"/>
                <a:gd name="T88" fmla="*/ 415 w 416"/>
                <a:gd name="T89" fmla="*/ 222 h 493"/>
                <a:gd name="T90" fmla="*/ 416 w 416"/>
                <a:gd name="T91" fmla="*/ 192 h 493"/>
                <a:gd name="T92" fmla="*/ 412 w 416"/>
                <a:gd name="T93" fmla="*/ 154 h 493"/>
                <a:gd name="T94" fmla="*/ 400 w 416"/>
                <a:gd name="T95" fmla="*/ 117 h 493"/>
                <a:gd name="T96" fmla="*/ 381 w 416"/>
                <a:gd name="T97" fmla="*/ 85 h 493"/>
                <a:gd name="T98" fmla="*/ 355 w 416"/>
                <a:gd name="T99" fmla="*/ 57 h 493"/>
                <a:gd name="T100" fmla="*/ 324 w 416"/>
                <a:gd name="T101" fmla="*/ 33 h 493"/>
                <a:gd name="T102" fmla="*/ 289 w 416"/>
                <a:gd name="T103" fmla="*/ 15 h 493"/>
                <a:gd name="T104" fmla="*/ 251 w 416"/>
                <a:gd name="T105" fmla="*/ 3 h 493"/>
                <a:gd name="T106" fmla="*/ 208 w 416"/>
                <a:gd name="T10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6" h="493">
                  <a:moveTo>
                    <a:pt x="339" y="221"/>
                  </a:moveTo>
                  <a:lnTo>
                    <a:pt x="291" y="221"/>
                  </a:lnTo>
                  <a:lnTo>
                    <a:pt x="291" y="173"/>
                  </a:lnTo>
                  <a:lnTo>
                    <a:pt x="339" y="173"/>
                  </a:lnTo>
                  <a:lnTo>
                    <a:pt x="339" y="221"/>
                  </a:lnTo>
                  <a:close/>
                  <a:moveTo>
                    <a:pt x="242" y="221"/>
                  </a:moveTo>
                  <a:lnTo>
                    <a:pt x="195" y="221"/>
                  </a:lnTo>
                  <a:lnTo>
                    <a:pt x="195" y="173"/>
                  </a:lnTo>
                  <a:lnTo>
                    <a:pt x="242" y="173"/>
                  </a:lnTo>
                  <a:lnTo>
                    <a:pt x="242" y="221"/>
                  </a:lnTo>
                  <a:close/>
                  <a:moveTo>
                    <a:pt x="147" y="221"/>
                  </a:moveTo>
                  <a:lnTo>
                    <a:pt x="99" y="221"/>
                  </a:lnTo>
                  <a:lnTo>
                    <a:pt x="99" y="173"/>
                  </a:lnTo>
                  <a:lnTo>
                    <a:pt x="147" y="173"/>
                  </a:lnTo>
                  <a:lnTo>
                    <a:pt x="147" y="221"/>
                  </a:lnTo>
                  <a:close/>
                  <a:moveTo>
                    <a:pt x="208" y="0"/>
                  </a:moveTo>
                  <a:lnTo>
                    <a:pt x="186" y="1"/>
                  </a:lnTo>
                  <a:lnTo>
                    <a:pt x="166" y="3"/>
                  </a:lnTo>
                  <a:lnTo>
                    <a:pt x="146" y="8"/>
                  </a:lnTo>
                  <a:lnTo>
                    <a:pt x="127" y="15"/>
                  </a:lnTo>
                  <a:lnTo>
                    <a:pt x="109" y="23"/>
                  </a:lnTo>
                  <a:lnTo>
                    <a:pt x="92" y="33"/>
                  </a:lnTo>
                  <a:lnTo>
                    <a:pt x="76" y="44"/>
                  </a:lnTo>
                  <a:lnTo>
                    <a:pt x="61" y="57"/>
                  </a:lnTo>
                  <a:lnTo>
                    <a:pt x="47" y="70"/>
                  </a:lnTo>
                  <a:lnTo>
                    <a:pt x="35" y="85"/>
                  </a:lnTo>
                  <a:lnTo>
                    <a:pt x="25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3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14" y="198"/>
                  </a:lnTo>
                  <a:lnTo>
                    <a:pt x="26" y="204"/>
                  </a:lnTo>
                  <a:lnTo>
                    <a:pt x="38" y="211"/>
                  </a:lnTo>
                  <a:lnTo>
                    <a:pt x="47" y="220"/>
                  </a:lnTo>
                  <a:lnTo>
                    <a:pt x="57" y="228"/>
                  </a:lnTo>
                  <a:lnTo>
                    <a:pt x="64" y="238"/>
                  </a:lnTo>
                  <a:lnTo>
                    <a:pt x="69" y="248"/>
                  </a:lnTo>
                  <a:lnTo>
                    <a:pt x="72" y="260"/>
                  </a:lnTo>
                  <a:lnTo>
                    <a:pt x="74" y="268"/>
                  </a:lnTo>
                  <a:lnTo>
                    <a:pt x="76" y="277"/>
                  </a:lnTo>
                  <a:lnTo>
                    <a:pt x="76" y="285"/>
                  </a:lnTo>
                  <a:lnTo>
                    <a:pt x="76" y="293"/>
                  </a:lnTo>
                  <a:lnTo>
                    <a:pt x="74" y="303"/>
                  </a:lnTo>
                  <a:lnTo>
                    <a:pt x="73" y="311"/>
                  </a:lnTo>
                  <a:lnTo>
                    <a:pt x="71" y="321"/>
                  </a:lnTo>
                  <a:lnTo>
                    <a:pt x="67" y="330"/>
                  </a:lnTo>
                  <a:lnTo>
                    <a:pt x="69" y="332"/>
                  </a:lnTo>
                  <a:lnTo>
                    <a:pt x="70" y="333"/>
                  </a:lnTo>
                  <a:lnTo>
                    <a:pt x="73" y="341"/>
                  </a:lnTo>
                  <a:lnTo>
                    <a:pt x="77" y="349"/>
                  </a:lnTo>
                  <a:lnTo>
                    <a:pt x="85" y="355"/>
                  </a:lnTo>
                  <a:lnTo>
                    <a:pt x="94" y="361"/>
                  </a:lnTo>
                  <a:lnTo>
                    <a:pt x="104" y="366"/>
                  </a:lnTo>
                  <a:lnTo>
                    <a:pt x="114" y="371"/>
                  </a:lnTo>
                  <a:lnTo>
                    <a:pt x="123" y="374"/>
                  </a:lnTo>
                  <a:lnTo>
                    <a:pt x="132" y="378"/>
                  </a:lnTo>
                  <a:lnTo>
                    <a:pt x="142" y="380"/>
                  </a:lnTo>
                  <a:lnTo>
                    <a:pt x="153" y="383"/>
                  </a:lnTo>
                  <a:lnTo>
                    <a:pt x="153" y="403"/>
                  </a:lnTo>
                  <a:lnTo>
                    <a:pt x="153" y="428"/>
                  </a:lnTo>
                  <a:lnTo>
                    <a:pt x="153" y="449"/>
                  </a:lnTo>
                  <a:lnTo>
                    <a:pt x="153" y="465"/>
                  </a:lnTo>
                  <a:lnTo>
                    <a:pt x="153" y="493"/>
                  </a:lnTo>
                  <a:lnTo>
                    <a:pt x="173" y="473"/>
                  </a:lnTo>
                  <a:lnTo>
                    <a:pt x="185" y="462"/>
                  </a:lnTo>
                  <a:lnTo>
                    <a:pt x="203" y="446"/>
                  </a:lnTo>
                  <a:lnTo>
                    <a:pt x="227" y="427"/>
                  </a:lnTo>
                  <a:lnTo>
                    <a:pt x="249" y="406"/>
                  </a:lnTo>
                  <a:lnTo>
                    <a:pt x="262" y="395"/>
                  </a:lnTo>
                  <a:lnTo>
                    <a:pt x="274" y="385"/>
                  </a:lnTo>
                  <a:lnTo>
                    <a:pt x="284" y="377"/>
                  </a:lnTo>
                  <a:lnTo>
                    <a:pt x="290" y="371"/>
                  </a:lnTo>
                  <a:lnTo>
                    <a:pt x="304" y="365"/>
                  </a:lnTo>
                  <a:lnTo>
                    <a:pt x="317" y="358"/>
                  </a:lnTo>
                  <a:lnTo>
                    <a:pt x="330" y="349"/>
                  </a:lnTo>
                  <a:lnTo>
                    <a:pt x="342" y="341"/>
                  </a:lnTo>
                  <a:lnTo>
                    <a:pt x="353" y="332"/>
                  </a:lnTo>
                  <a:lnTo>
                    <a:pt x="364" y="321"/>
                  </a:lnTo>
                  <a:lnTo>
                    <a:pt x="373" y="310"/>
                  </a:lnTo>
                  <a:lnTo>
                    <a:pt x="383" y="299"/>
                  </a:lnTo>
                  <a:lnTo>
                    <a:pt x="390" y="288"/>
                  </a:lnTo>
                  <a:lnTo>
                    <a:pt x="397" y="276"/>
                  </a:lnTo>
                  <a:lnTo>
                    <a:pt x="403" y="263"/>
                  </a:lnTo>
                  <a:lnTo>
                    <a:pt x="408" y="249"/>
                  </a:lnTo>
                  <a:lnTo>
                    <a:pt x="411" y="235"/>
                  </a:lnTo>
                  <a:lnTo>
                    <a:pt x="415" y="222"/>
                  </a:lnTo>
                  <a:lnTo>
                    <a:pt x="416" y="208"/>
                  </a:lnTo>
                  <a:lnTo>
                    <a:pt x="416" y="192"/>
                  </a:lnTo>
                  <a:lnTo>
                    <a:pt x="416" y="173"/>
                  </a:lnTo>
                  <a:lnTo>
                    <a:pt x="412" y="154"/>
                  </a:lnTo>
                  <a:lnTo>
                    <a:pt x="408" y="135"/>
                  </a:lnTo>
                  <a:lnTo>
                    <a:pt x="400" y="117"/>
                  </a:lnTo>
                  <a:lnTo>
                    <a:pt x="391" y="101"/>
                  </a:lnTo>
                  <a:lnTo>
                    <a:pt x="381" y="85"/>
                  </a:lnTo>
                  <a:lnTo>
                    <a:pt x="368" y="70"/>
                  </a:lnTo>
                  <a:lnTo>
                    <a:pt x="355" y="57"/>
                  </a:lnTo>
                  <a:lnTo>
                    <a:pt x="341" y="44"/>
                  </a:lnTo>
                  <a:lnTo>
                    <a:pt x="324" y="33"/>
                  </a:lnTo>
                  <a:lnTo>
                    <a:pt x="308" y="23"/>
                  </a:lnTo>
                  <a:lnTo>
                    <a:pt x="289" y="15"/>
                  </a:lnTo>
                  <a:lnTo>
                    <a:pt x="270" y="8"/>
                  </a:lnTo>
                  <a:lnTo>
                    <a:pt x="251" y="3"/>
                  </a:lnTo>
                  <a:lnTo>
                    <a:pt x="229" y="1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994">
              <a:extLst>
                <a:ext uri="{FF2B5EF4-FFF2-40B4-BE49-F238E27FC236}">
                  <a16:creationId xmlns:a16="http://schemas.microsoft.com/office/drawing/2014/main" id="{EF3D2201-62FC-4C65-ADA0-327F68113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788" y="863600"/>
              <a:ext cx="190500" cy="201613"/>
            </a:xfrm>
            <a:custGeom>
              <a:avLst/>
              <a:gdLst>
                <a:gd name="T0" fmla="*/ 393 w 480"/>
                <a:gd name="T1" fmla="*/ 357 h 507"/>
                <a:gd name="T2" fmla="*/ 312 w 480"/>
                <a:gd name="T3" fmla="*/ 312 h 507"/>
                <a:gd name="T4" fmla="*/ 320 w 480"/>
                <a:gd name="T5" fmla="*/ 267 h 507"/>
                <a:gd name="T6" fmla="*/ 324 w 480"/>
                <a:gd name="T7" fmla="*/ 261 h 507"/>
                <a:gd name="T8" fmla="*/ 329 w 480"/>
                <a:gd name="T9" fmla="*/ 254 h 507"/>
                <a:gd name="T10" fmla="*/ 332 w 480"/>
                <a:gd name="T11" fmla="*/ 244 h 507"/>
                <a:gd name="T12" fmla="*/ 336 w 480"/>
                <a:gd name="T13" fmla="*/ 231 h 507"/>
                <a:gd name="T14" fmla="*/ 338 w 480"/>
                <a:gd name="T15" fmla="*/ 219 h 507"/>
                <a:gd name="T16" fmla="*/ 339 w 480"/>
                <a:gd name="T17" fmla="*/ 203 h 507"/>
                <a:gd name="T18" fmla="*/ 350 w 480"/>
                <a:gd name="T19" fmla="*/ 190 h 507"/>
                <a:gd name="T20" fmla="*/ 354 w 480"/>
                <a:gd name="T21" fmla="*/ 185 h 507"/>
                <a:gd name="T22" fmla="*/ 356 w 480"/>
                <a:gd name="T23" fmla="*/ 179 h 507"/>
                <a:gd name="T24" fmla="*/ 357 w 480"/>
                <a:gd name="T25" fmla="*/ 173 h 507"/>
                <a:gd name="T26" fmla="*/ 358 w 480"/>
                <a:gd name="T27" fmla="*/ 166 h 507"/>
                <a:gd name="T28" fmla="*/ 357 w 480"/>
                <a:gd name="T29" fmla="*/ 149 h 507"/>
                <a:gd name="T30" fmla="*/ 354 w 480"/>
                <a:gd name="T31" fmla="*/ 140 h 507"/>
                <a:gd name="T32" fmla="*/ 350 w 480"/>
                <a:gd name="T33" fmla="*/ 131 h 507"/>
                <a:gd name="T34" fmla="*/ 343 w 480"/>
                <a:gd name="T35" fmla="*/ 125 h 507"/>
                <a:gd name="T36" fmla="*/ 355 w 480"/>
                <a:gd name="T37" fmla="*/ 84 h 507"/>
                <a:gd name="T38" fmla="*/ 353 w 480"/>
                <a:gd name="T39" fmla="*/ 54 h 507"/>
                <a:gd name="T40" fmla="*/ 336 w 480"/>
                <a:gd name="T41" fmla="*/ 28 h 507"/>
                <a:gd name="T42" fmla="*/ 305 w 480"/>
                <a:gd name="T43" fmla="*/ 9 h 507"/>
                <a:gd name="T44" fmla="*/ 286 w 480"/>
                <a:gd name="T45" fmla="*/ 4 h 507"/>
                <a:gd name="T46" fmla="*/ 267 w 480"/>
                <a:gd name="T47" fmla="*/ 0 h 507"/>
                <a:gd name="T48" fmla="*/ 251 w 480"/>
                <a:gd name="T49" fmla="*/ 0 h 507"/>
                <a:gd name="T50" fmla="*/ 232 w 480"/>
                <a:gd name="T51" fmla="*/ 2 h 507"/>
                <a:gd name="T52" fmla="*/ 217 w 480"/>
                <a:gd name="T53" fmla="*/ 4 h 507"/>
                <a:gd name="T54" fmla="*/ 203 w 480"/>
                <a:gd name="T55" fmla="*/ 8 h 507"/>
                <a:gd name="T56" fmla="*/ 192 w 480"/>
                <a:gd name="T57" fmla="*/ 11 h 507"/>
                <a:gd name="T58" fmla="*/ 157 w 480"/>
                <a:gd name="T59" fmla="*/ 38 h 507"/>
                <a:gd name="T60" fmla="*/ 154 w 480"/>
                <a:gd name="T61" fmla="*/ 44 h 507"/>
                <a:gd name="T62" fmla="*/ 140 w 480"/>
                <a:gd name="T63" fmla="*/ 46 h 507"/>
                <a:gd name="T64" fmla="*/ 131 w 480"/>
                <a:gd name="T65" fmla="*/ 48 h 507"/>
                <a:gd name="T66" fmla="*/ 126 w 480"/>
                <a:gd name="T67" fmla="*/ 53 h 507"/>
                <a:gd name="T68" fmla="*/ 123 w 480"/>
                <a:gd name="T69" fmla="*/ 56 h 507"/>
                <a:gd name="T70" fmla="*/ 118 w 480"/>
                <a:gd name="T71" fmla="*/ 66 h 507"/>
                <a:gd name="T72" fmla="*/ 118 w 480"/>
                <a:gd name="T73" fmla="*/ 75 h 507"/>
                <a:gd name="T74" fmla="*/ 118 w 480"/>
                <a:gd name="T75" fmla="*/ 84 h 507"/>
                <a:gd name="T76" fmla="*/ 121 w 480"/>
                <a:gd name="T77" fmla="*/ 92 h 507"/>
                <a:gd name="T78" fmla="*/ 123 w 480"/>
                <a:gd name="T79" fmla="*/ 100 h 507"/>
                <a:gd name="T80" fmla="*/ 125 w 480"/>
                <a:gd name="T81" fmla="*/ 109 h 507"/>
                <a:gd name="T82" fmla="*/ 132 w 480"/>
                <a:gd name="T83" fmla="*/ 125 h 507"/>
                <a:gd name="T84" fmla="*/ 116 w 480"/>
                <a:gd name="T85" fmla="*/ 148 h 507"/>
                <a:gd name="T86" fmla="*/ 115 w 480"/>
                <a:gd name="T87" fmla="*/ 174 h 507"/>
                <a:gd name="T88" fmla="*/ 118 w 480"/>
                <a:gd name="T89" fmla="*/ 185 h 507"/>
                <a:gd name="T90" fmla="*/ 124 w 480"/>
                <a:gd name="T91" fmla="*/ 193 h 507"/>
                <a:gd name="T92" fmla="*/ 130 w 480"/>
                <a:gd name="T93" fmla="*/ 199 h 507"/>
                <a:gd name="T94" fmla="*/ 138 w 480"/>
                <a:gd name="T95" fmla="*/ 216 h 507"/>
                <a:gd name="T96" fmla="*/ 144 w 480"/>
                <a:gd name="T97" fmla="*/ 242 h 507"/>
                <a:gd name="T98" fmla="*/ 161 w 480"/>
                <a:gd name="T99" fmla="*/ 268 h 507"/>
                <a:gd name="T100" fmla="*/ 168 w 480"/>
                <a:gd name="T101" fmla="*/ 312 h 507"/>
                <a:gd name="T102" fmla="*/ 87 w 480"/>
                <a:gd name="T103" fmla="*/ 357 h 507"/>
                <a:gd name="T104" fmla="*/ 19 w 480"/>
                <a:gd name="T105" fmla="*/ 399 h 507"/>
                <a:gd name="T106" fmla="*/ 2 w 480"/>
                <a:gd name="T107" fmla="*/ 420 h 507"/>
                <a:gd name="T108" fmla="*/ 4 w 480"/>
                <a:gd name="T109" fmla="*/ 504 h 507"/>
                <a:gd name="T110" fmla="*/ 473 w 480"/>
                <a:gd name="T111" fmla="*/ 506 h 507"/>
                <a:gd name="T112" fmla="*/ 480 w 480"/>
                <a:gd name="T113" fmla="*/ 424 h 507"/>
                <a:gd name="T114" fmla="*/ 471 w 480"/>
                <a:gd name="T115" fmla="*/ 408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0" h="507">
                  <a:moveTo>
                    <a:pt x="446" y="388"/>
                  </a:moveTo>
                  <a:lnTo>
                    <a:pt x="435" y="380"/>
                  </a:lnTo>
                  <a:lnTo>
                    <a:pt x="418" y="370"/>
                  </a:lnTo>
                  <a:lnTo>
                    <a:pt x="393" y="357"/>
                  </a:lnTo>
                  <a:lnTo>
                    <a:pt x="367" y="344"/>
                  </a:lnTo>
                  <a:lnTo>
                    <a:pt x="339" y="331"/>
                  </a:lnTo>
                  <a:lnTo>
                    <a:pt x="312" y="319"/>
                  </a:lnTo>
                  <a:lnTo>
                    <a:pt x="312" y="312"/>
                  </a:lnTo>
                  <a:lnTo>
                    <a:pt x="312" y="280"/>
                  </a:lnTo>
                  <a:lnTo>
                    <a:pt x="312" y="274"/>
                  </a:lnTo>
                  <a:lnTo>
                    <a:pt x="316" y="272"/>
                  </a:lnTo>
                  <a:lnTo>
                    <a:pt x="320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3" y="263"/>
                  </a:lnTo>
                  <a:lnTo>
                    <a:pt x="324" y="261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6" y="256"/>
                  </a:lnTo>
                  <a:lnTo>
                    <a:pt x="329" y="254"/>
                  </a:lnTo>
                  <a:lnTo>
                    <a:pt x="329" y="253"/>
                  </a:lnTo>
                  <a:lnTo>
                    <a:pt x="329" y="251"/>
                  </a:lnTo>
                  <a:lnTo>
                    <a:pt x="331" y="248"/>
                  </a:lnTo>
                  <a:lnTo>
                    <a:pt x="332" y="244"/>
                  </a:lnTo>
                  <a:lnTo>
                    <a:pt x="332" y="243"/>
                  </a:lnTo>
                  <a:lnTo>
                    <a:pt x="332" y="243"/>
                  </a:lnTo>
                  <a:lnTo>
                    <a:pt x="335" y="237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25"/>
                  </a:lnTo>
                  <a:lnTo>
                    <a:pt x="338" y="219"/>
                  </a:lnTo>
                  <a:lnTo>
                    <a:pt x="338" y="217"/>
                  </a:lnTo>
                  <a:lnTo>
                    <a:pt x="338" y="215"/>
                  </a:lnTo>
                  <a:lnTo>
                    <a:pt x="339" y="209"/>
                  </a:lnTo>
                  <a:lnTo>
                    <a:pt x="339" y="203"/>
                  </a:lnTo>
                  <a:lnTo>
                    <a:pt x="345" y="197"/>
                  </a:lnTo>
                  <a:lnTo>
                    <a:pt x="350" y="191"/>
                  </a:lnTo>
                  <a:lnTo>
                    <a:pt x="350" y="190"/>
                  </a:lnTo>
                  <a:lnTo>
                    <a:pt x="350" y="190"/>
                  </a:lnTo>
                  <a:lnTo>
                    <a:pt x="353" y="187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5" y="182"/>
                  </a:lnTo>
                  <a:lnTo>
                    <a:pt x="355" y="180"/>
                  </a:lnTo>
                  <a:lnTo>
                    <a:pt x="355" y="179"/>
                  </a:lnTo>
                  <a:lnTo>
                    <a:pt x="356" y="179"/>
                  </a:lnTo>
                  <a:lnTo>
                    <a:pt x="356" y="176"/>
                  </a:lnTo>
                  <a:lnTo>
                    <a:pt x="357" y="174"/>
                  </a:lnTo>
                  <a:lnTo>
                    <a:pt x="357" y="173"/>
                  </a:lnTo>
                  <a:lnTo>
                    <a:pt x="357" y="173"/>
                  </a:lnTo>
                  <a:lnTo>
                    <a:pt x="357" y="169"/>
                  </a:lnTo>
                  <a:lnTo>
                    <a:pt x="357" y="167"/>
                  </a:lnTo>
                  <a:lnTo>
                    <a:pt x="358" y="167"/>
                  </a:lnTo>
                  <a:lnTo>
                    <a:pt x="358" y="166"/>
                  </a:lnTo>
                  <a:lnTo>
                    <a:pt x="358" y="163"/>
                  </a:lnTo>
                  <a:lnTo>
                    <a:pt x="358" y="160"/>
                  </a:lnTo>
                  <a:lnTo>
                    <a:pt x="358" y="155"/>
                  </a:lnTo>
                  <a:lnTo>
                    <a:pt x="357" y="149"/>
                  </a:lnTo>
                  <a:lnTo>
                    <a:pt x="357" y="149"/>
                  </a:lnTo>
                  <a:lnTo>
                    <a:pt x="357" y="148"/>
                  </a:lnTo>
                  <a:lnTo>
                    <a:pt x="356" y="143"/>
                  </a:lnTo>
                  <a:lnTo>
                    <a:pt x="354" y="140"/>
                  </a:lnTo>
                  <a:lnTo>
                    <a:pt x="354" y="138"/>
                  </a:lnTo>
                  <a:lnTo>
                    <a:pt x="354" y="138"/>
                  </a:lnTo>
                  <a:lnTo>
                    <a:pt x="353" y="135"/>
                  </a:lnTo>
                  <a:lnTo>
                    <a:pt x="350" y="131"/>
                  </a:lnTo>
                  <a:lnTo>
                    <a:pt x="349" y="131"/>
                  </a:lnTo>
                  <a:lnTo>
                    <a:pt x="349" y="131"/>
                  </a:lnTo>
                  <a:lnTo>
                    <a:pt x="347" y="128"/>
                  </a:lnTo>
                  <a:lnTo>
                    <a:pt x="343" y="125"/>
                  </a:lnTo>
                  <a:lnTo>
                    <a:pt x="344" y="122"/>
                  </a:lnTo>
                  <a:lnTo>
                    <a:pt x="347" y="117"/>
                  </a:lnTo>
                  <a:lnTo>
                    <a:pt x="351" y="100"/>
                  </a:lnTo>
                  <a:lnTo>
                    <a:pt x="355" y="84"/>
                  </a:lnTo>
                  <a:lnTo>
                    <a:pt x="355" y="77"/>
                  </a:lnTo>
                  <a:lnTo>
                    <a:pt x="355" y="69"/>
                  </a:lnTo>
                  <a:lnTo>
                    <a:pt x="354" y="61"/>
                  </a:lnTo>
                  <a:lnTo>
                    <a:pt x="353" y="54"/>
                  </a:lnTo>
                  <a:lnTo>
                    <a:pt x="350" y="47"/>
                  </a:lnTo>
                  <a:lnTo>
                    <a:pt x="347" y="40"/>
                  </a:lnTo>
                  <a:lnTo>
                    <a:pt x="342" y="34"/>
                  </a:lnTo>
                  <a:lnTo>
                    <a:pt x="336" y="28"/>
                  </a:lnTo>
                  <a:lnTo>
                    <a:pt x="330" y="22"/>
                  </a:lnTo>
                  <a:lnTo>
                    <a:pt x="323" y="17"/>
                  </a:lnTo>
                  <a:lnTo>
                    <a:pt x="314" y="12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295" y="6"/>
                  </a:lnTo>
                  <a:lnTo>
                    <a:pt x="286" y="4"/>
                  </a:lnTo>
                  <a:lnTo>
                    <a:pt x="276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3" y="0"/>
                  </a:lnTo>
                  <a:lnTo>
                    <a:pt x="260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2" y="2"/>
                  </a:lnTo>
                  <a:lnTo>
                    <a:pt x="229" y="2"/>
                  </a:lnTo>
                  <a:lnTo>
                    <a:pt x="224" y="3"/>
                  </a:lnTo>
                  <a:lnTo>
                    <a:pt x="220" y="3"/>
                  </a:lnTo>
                  <a:lnTo>
                    <a:pt x="217" y="4"/>
                  </a:lnTo>
                  <a:lnTo>
                    <a:pt x="215" y="4"/>
                  </a:lnTo>
                  <a:lnTo>
                    <a:pt x="212" y="5"/>
                  </a:lnTo>
                  <a:lnTo>
                    <a:pt x="207" y="6"/>
                  </a:lnTo>
                  <a:lnTo>
                    <a:pt x="203" y="8"/>
                  </a:lnTo>
                  <a:lnTo>
                    <a:pt x="199" y="9"/>
                  </a:lnTo>
                  <a:lnTo>
                    <a:pt x="195" y="10"/>
                  </a:lnTo>
                  <a:lnTo>
                    <a:pt x="193" y="10"/>
                  </a:lnTo>
                  <a:lnTo>
                    <a:pt x="192" y="11"/>
                  </a:lnTo>
                  <a:lnTo>
                    <a:pt x="181" y="16"/>
                  </a:lnTo>
                  <a:lnTo>
                    <a:pt x="172" y="23"/>
                  </a:lnTo>
                  <a:lnTo>
                    <a:pt x="163" y="30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6" y="38"/>
                  </a:lnTo>
                  <a:lnTo>
                    <a:pt x="155" y="42"/>
                  </a:lnTo>
                  <a:lnTo>
                    <a:pt x="154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3" y="44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0" y="49"/>
                  </a:lnTo>
                  <a:lnTo>
                    <a:pt x="128" y="50"/>
                  </a:lnTo>
                  <a:lnTo>
                    <a:pt x="126" y="53"/>
                  </a:lnTo>
                  <a:lnTo>
                    <a:pt x="125" y="53"/>
                  </a:lnTo>
                  <a:lnTo>
                    <a:pt x="125" y="53"/>
                  </a:lnTo>
                  <a:lnTo>
                    <a:pt x="124" y="55"/>
                  </a:lnTo>
                  <a:lnTo>
                    <a:pt x="123" y="56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8" y="66"/>
                  </a:lnTo>
                  <a:lnTo>
                    <a:pt x="118" y="68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18" y="84"/>
                  </a:lnTo>
                  <a:lnTo>
                    <a:pt x="119" y="85"/>
                  </a:lnTo>
                  <a:lnTo>
                    <a:pt x="119" y="87"/>
                  </a:lnTo>
                  <a:lnTo>
                    <a:pt x="119" y="90"/>
                  </a:lnTo>
                  <a:lnTo>
                    <a:pt x="121" y="92"/>
                  </a:lnTo>
                  <a:lnTo>
                    <a:pt x="121" y="94"/>
                  </a:lnTo>
                  <a:lnTo>
                    <a:pt x="122" y="96"/>
                  </a:lnTo>
                  <a:lnTo>
                    <a:pt x="122" y="98"/>
                  </a:lnTo>
                  <a:lnTo>
                    <a:pt x="123" y="100"/>
                  </a:lnTo>
                  <a:lnTo>
                    <a:pt x="124" y="103"/>
                  </a:lnTo>
                  <a:lnTo>
                    <a:pt x="125" y="106"/>
                  </a:lnTo>
                  <a:lnTo>
                    <a:pt x="125" y="107"/>
                  </a:lnTo>
                  <a:lnTo>
                    <a:pt x="125" y="109"/>
                  </a:lnTo>
                  <a:lnTo>
                    <a:pt x="129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6" y="130"/>
                  </a:lnTo>
                  <a:lnTo>
                    <a:pt x="122" y="136"/>
                  </a:lnTo>
                  <a:lnTo>
                    <a:pt x="118" y="142"/>
                  </a:lnTo>
                  <a:lnTo>
                    <a:pt x="116" y="148"/>
                  </a:lnTo>
                  <a:lnTo>
                    <a:pt x="115" y="155"/>
                  </a:lnTo>
                  <a:lnTo>
                    <a:pt x="115" y="163"/>
                  </a:lnTo>
                  <a:lnTo>
                    <a:pt x="115" y="168"/>
                  </a:lnTo>
                  <a:lnTo>
                    <a:pt x="115" y="174"/>
                  </a:lnTo>
                  <a:lnTo>
                    <a:pt x="116" y="175"/>
                  </a:lnTo>
                  <a:lnTo>
                    <a:pt x="116" y="175"/>
                  </a:lnTo>
                  <a:lnTo>
                    <a:pt x="117" y="180"/>
                  </a:lnTo>
                  <a:lnTo>
                    <a:pt x="118" y="185"/>
                  </a:lnTo>
                  <a:lnTo>
                    <a:pt x="119" y="186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24" y="193"/>
                  </a:lnTo>
                  <a:lnTo>
                    <a:pt x="125" y="194"/>
                  </a:lnTo>
                  <a:lnTo>
                    <a:pt x="125" y="195"/>
                  </a:lnTo>
                  <a:lnTo>
                    <a:pt x="128" y="198"/>
                  </a:lnTo>
                  <a:lnTo>
                    <a:pt x="130" y="199"/>
                  </a:lnTo>
                  <a:lnTo>
                    <a:pt x="134" y="201"/>
                  </a:lnTo>
                  <a:lnTo>
                    <a:pt x="137" y="203"/>
                  </a:lnTo>
                  <a:lnTo>
                    <a:pt x="137" y="210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1" y="231"/>
                  </a:lnTo>
                  <a:lnTo>
                    <a:pt x="144" y="242"/>
                  </a:lnTo>
                  <a:lnTo>
                    <a:pt x="148" y="250"/>
                  </a:lnTo>
                  <a:lnTo>
                    <a:pt x="151" y="257"/>
                  </a:lnTo>
                  <a:lnTo>
                    <a:pt x="156" y="263"/>
                  </a:lnTo>
                  <a:lnTo>
                    <a:pt x="161" y="268"/>
                  </a:lnTo>
                  <a:lnTo>
                    <a:pt x="165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19"/>
                  </a:lnTo>
                  <a:lnTo>
                    <a:pt x="142" y="331"/>
                  </a:lnTo>
                  <a:lnTo>
                    <a:pt x="115" y="344"/>
                  </a:lnTo>
                  <a:lnTo>
                    <a:pt x="87" y="357"/>
                  </a:lnTo>
                  <a:lnTo>
                    <a:pt x="62" y="370"/>
                  </a:lnTo>
                  <a:lnTo>
                    <a:pt x="47" y="380"/>
                  </a:lnTo>
                  <a:lnTo>
                    <a:pt x="34" y="388"/>
                  </a:lnTo>
                  <a:lnTo>
                    <a:pt x="19" y="399"/>
                  </a:lnTo>
                  <a:lnTo>
                    <a:pt x="9" y="408"/>
                  </a:lnTo>
                  <a:lnTo>
                    <a:pt x="5" y="413"/>
                  </a:lnTo>
                  <a:lnTo>
                    <a:pt x="3" y="417"/>
                  </a:lnTo>
                  <a:lnTo>
                    <a:pt x="2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2" y="500"/>
                  </a:lnTo>
                  <a:lnTo>
                    <a:pt x="4" y="504"/>
                  </a:lnTo>
                  <a:lnTo>
                    <a:pt x="8" y="506"/>
                  </a:lnTo>
                  <a:lnTo>
                    <a:pt x="12" y="507"/>
                  </a:lnTo>
                  <a:lnTo>
                    <a:pt x="468" y="507"/>
                  </a:lnTo>
                  <a:lnTo>
                    <a:pt x="473" y="506"/>
                  </a:lnTo>
                  <a:lnTo>
                    <a:pt x="476" y="504"/>
                  </a:lnTo>
                  <a:lnTo>
                    <a:pt x="479" y="500"/>
                  </a:lnTo>
                  <a:lnTo>
                    <a:pt x="480" y="495"/>
                  </a:lnTo>
                  <a:lnTo>
                    <a:pt x="480" y="424"/>
                  </a:lnTo>
                  <a:lnTo>
                    <a:pt x="480" y="420"/>
                  </a:lnTo>
                  <a:lnTo>
                    <a:pt x="477" y="417"/>
                  </a:lnTo>
                  <a:lnTo>
                    <a:pt x="475" y="413"/>
                  </a:lnTo>
                  <a:lnTo>
                    <a:pt x="471" y="408"/>
                  </a:lnTo>
                  <a:lnTo>
                    <a:pt x="462" y="399"/>
                  </a:lnTo>
                  <a:lnTo>
                    <a:pt x="446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3" name="Group 52" descr="Icon of books. ">
            <a:extLst>
              <a:ext uri="{FF2B5EF4-FFF2-40B4-BE49-F238E27FC236}">
                <a16:creationId xmlns:a16="http://schemas.microsoft.com/office/drawing/2014/main" id="{8567F01D-3435-4405-B8A9-9C2446E042DD}"/>
              </a:ext>
            </a:extLst>
          </p:cNvPr>
          <p:cNvGrpSpPr/>
          <p:nvPr/>
        </p:nvGrpSpPr>
        <p:grpSpPr>
          <a:xfrm>
            <a:off x="5174739" y="2848799"/>
            <a:ext cx="344413" cy="382447"/>
            <a:chOff x="2608263" y="1920875"/>
            <a:chExt cx="258763" cy="287338"/>
          </a:xfrm>
          <a:solidFill>
            <a:schemeClr val="accent4">
              <a:lumMod val="75000"/>
            </a:schemeClr>
          </a:solidFill>
        </p:grpSpPr>
        <p:sp>
          <p:nvSpPr>
            <p:cNvPr id="54" name="Rectangle 705">
              <a:extLst>
                <a:ext uri="{FF2B5EF4-FFF2-40B4-BE49-F238E27FC236}">
                  <a16:creationId xmlns:a16="http://schemas.microsoft.com/office/drawing/2014/main" id="{D0A6A593-47E4-4B49-AA6D-52F8874CB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8" y="2122488"/>
              <a:ext cx="587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06">
              <a:extLst>
                <a:ext uri="{FF2B5EF4-FFF2-40B4-BE49-F238E27FC236}">
                  <a16:creationId xmlns:a16="http://schemas.microsoft.com/office/drawing/2014/main" id="{B6E4140A-62C5-4AC5-9815-F2E1EC98F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1920875"/>
              <a:ext cx="58738" cy="192088"/>
            </a:xfrm>
            <a:custGeom>
              <a:avLst/>
              <a:gdLst>
                <a:gd name="T0" fmla="*/ 163 w 181"/>
                <a:gd name="T1" fmla="*/ 0 h 602"/>
                <a:gd name="T2" fmla="*/ 158 w 181"/>
                <a:gd name="T3" fmla="*/ 3 h 602"/>
                <a:gd name="T4" fmla="*/ 154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8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6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8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60" y="2"/>
                  </a:lnTo>
                  <a:lnTo>
                    <a:pt x="158" y="3"/>
                  </a:lnTo>
                  <a:lnTo>
                    <a:pt x="156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4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5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8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3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6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5" y="3"/>
                  </a:lnTo>
                  <a:lnTo>
                    <a:pt x="172" y="2"/>
                  </a:lnTo>
                  <a:lnTo>
                    <a:pt x="170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707">
              <a:extLst>
                <a:ext uri="{FF2B5EF4-FFF2-40B4-BE49-F238E27FC236}">
                  <a16:creationId xmlns:a16="http://schemas.microsoft.com/office/drawing/2014/main" id="{2BB05B54-8B23-444D-95F1-028389DE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151063"/>
              <a:ext cx="58738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8 w 181"/>
                <a:gd name="T9" fmla="*/ 126 h 182"/>
                <a:gd name="T10" fmla="*/ 12 w 181"/>
                <a:gd name="T11" fmla="*/ 134 h 182"/>
                <a:gd name="T12" fmla="*/ 16 w 181"/>
                <a:gd name="T13" fmla="*/ 142 h 182"/>
                <a:gd name="T14" fmla="*/ 22 w 181"/>
                <a:gd name="T15" fmla="*/ 148 h 182"/>
                <a:gd name="T16" fmla="*/ 27 w 181"/>
                <a:gd name="T17" fmla="*/ 155 h 182"/>
                <a:gd name="T18" fmla="*/ 33 w 181"/>
                <a:gd name="T19" fmla="*/ 161 h 182"/>
                <a:gd name="T20" fmla="*/ 41 w 181"/>
                <a:gd name="T21" fmla="*/ 165 h 182"/>
                <a:gd name="T22" fmla="*/ 47 w 181"/>
                <a:gd name="T23" fmla="*/ 171 h 182"/>
                <a:gd name="T24" fmla="*/ 56 w 181"/>
                <a:gd name="T25" fmla="*/ 174 h 182"/>
                <a:gd name="T26" fmla="*/ 65 w 181"/>
                <a:gd name="T27" fmla="*/ 177 h 182"/>
                <a:gd name="T28" fmla="*/ 73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10 w 181"/>
                <a:gd name="T37" fmla="*/ 179 h 182"/>
                <a:gd name="T38" fmla="*/ 118 w 181"/>
                <a:gd name="T39" fmla="*/ 177 h 182"/>
                <a:gd name="T40" fmla="*/ 126 w 181"/>
                <a:gd name="T41" fmla="*/ 174 h 182"/>
                <a:gd name="T42" fmla="*/ 134 w 181"/>
                <a:gd name="T43" fmla="*/ 171 h 182"/>
                <a:gd name="T44" fmla="*/ 142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1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7" y="171"/>
                  </a:lnTo>
                  <a:lnTo>
                    <a:pt x="56" y="174"/>
                  </a:lnTo>
                  <a:lnTo>
                    <a:pt x="65" y="177"/>
                  </a:lnTo>
                  <a:lnTo>
                    <a:pt x="73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10" y="179"/>
                  </a:lnTo>
                  <a:lnTo>
                    <a:pt x="118" y="177"/>
                  </a:lnTo>
                  <a:lnTo>
                    <a:pt x="126" y="174"/>
                  </a:lnTo>
                  <a:lnTo>
                    <a:pt x="134" y="171"/>
                  </a:lnTo>
                  <a:lnTo>
                    <a:pt x="142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1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708">
              <a:extLst>
                <a:ext uri="{FF2B5EF4-FFF2-40B4-BE49-F238E27FC236}">
                  <a16:creationId xmlns:a16="http://schemas.microsoft.com/office/drawing/2014/main" id="{FCD192F6-CF13-4B1C-AF7D-85317A2D8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709">
              <a:extLst>
                <a:ext uri="{FF2B5EF4-FFF2-40B4-BE49-F238E27FC236}">
                  <a16:creationId xmlns:a16="http://schemas.microsoft.com/office/drawing/2014/main" id="{01062624-ADFC-42E8-A6C7-0C7AF44AC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1920875"/>
              <a:ext cx="57150" cy="192088"/>
            </a:xfrm>
            <a:custGeom>
              <a:avLst/>
              <a:gdLst>
                <a:gd name="T0" fmla="*/ 162 w 180"/>
                <a:gd name="T1" fmla="*/ 0 h 602"/>
                <a:gd name="T2" fmla="*/ 157 w 180"/>
                <a:gd name="T3" fmla="*/ 3 h 602"/>
                <a:gd name="T4" fmla="*/ 153 w 180"/>
                <a:gd name="T5" fmla="*/ 7 h 602"/>
                <a:gd name="T6" fmla="*/ 151 w 180"/>
                <a:gd name="T7" fmla="*/ 12 h 602"/>
                <a:gd name="T8" fmla="*/ 150 w 180"/>
                <a:gd name="T9" fmla="*/ 211 h 602"/>
                <a:gd name="T10" fmla="*/ 149 w 180"/>
                <a:gd name="T11" fmla="*/ 222 h 602"/>
                <a:gd name="T12" fmla="*/ 146 w 180"/>
                <a:gd name="T13" fmla="*/ 234 h 602"/>
                <a:gd name="T14" fmla="*/ 140 w 180"/>
                <a:gd name="T15" fmla="*/ 245 h 602"/>
                <a:gd name="T16" fmla="*/ 133 w 180"/>
                <a:gd name="T17" fmla="*/ 254 h 602"/>
                <a:gd name="T18" fmla="*/ 123 w 180"/>
                <a:gd name="T19" fmla="*/ 261 h 602"/>
                <a:gd name="T20" fmla="*/ 114 w 180"/>
                <a:gd name="T21" fmla="*/ 266 h 602"/>
                <a:gd name="T22" fmla="*/ 102 w 180"/>
                <a:gd name="T23" fmla="*/ 270 h 602"/>
                <a:gd name="T24" fmla="*/ 90 w 180"/>
                <a:gd name="T25" fmla="*/ 271 h 602"/>
                <a:gd name="T26" fmla="*/ 78 w 180"/>
                <a:gd name="T27" fmla="*/ 270 h 602"/>
                <a:gd name="T28" fmla="*/ 66 w 180"/>
                <a:gd name="T29" fmla="*/ 266 h 602"/>
                <a:gd name="T30" fmla="*/ 57 w 180"/>
                <a:gd name="T31" fmla="*/ 261 h 602"/>
                <a:gd name="T32" fmla="*/ 47 w 180"/>
                <a:gd name="T33" fmla="*/ 254 h 602"/>
                <a:gd name="T34" fmla="*/ 41 w 180"/>
                <a:gd name="T35" fmla="*/ 245 h 602"/>
                <a:gd name="T36" fmla="*/ 34 w 180"/>
                <a:gd name="T37" fmla="*/ 234 h 602"/>
                <a:gd name="T38" fmla="*/ 31 w 180"/>
                <a:gd name="T39" fmla="*/ 224 h 602"/>
                <a:gd name="T40" fmla="*/ 30 w 180"/>
                <a:gd name="T41" fmla="*/ 211 h 602"/>
                <a:gd name="T42" fmla="*/ 30 w 180"/>
                <a:gd name="T43" fmla="*/ 12 h 602"/>
                <a:gd name="T44" fmla="*/ 28 w 180"/>
                <a:gd name="T45" fmla="*/ 7 h 602"/>
                <a:gd name="T46" fmla="*/ 24 w 180"/>
                <a:gd name="T47" fmla="*/ 3 h 602"/>
                <a:gd name="T48" fmla="*/ 18 w 180"/>
                <a:gd name="T49" fmla="*/ 0 h 602"/>
                <a:gd name="T50" fmla="*/ 12 w 180"/>
                <a:gd name="T51" fmla="*/ 0 h 602"/>
                <a:gd name="T52" fmla="*/ 6 w 180"/>
                <a:gd name="T53" fmla="*/ 3 h 602"/>
                <a:gd name="T54" fmla="*/ 2 w 180"/>
                <a:gd name="T55" fmla="*/ 7 h 602"/>
                <a:gd name="T56" fmla="*/ 0 w 180"/>
                <a:gd name="T57" fmla="*/ 12 h 602"/>
                <a:gd name="T58" fmla="*/ 0 w 180"/>
                <a:gd name="T59" fmla="*/ 211 h 602"/>
                <a:gd name="T60" fmla="*/ 180 w 180"/>
                <a:gd name="T61" fmla="*/ 602 h 602"/>
                <a:gd name="T62" fmla="*/ 180 w 180"/>
                <a:gd name="T63" fmla="*/ 15 h 602"/>
                <a:gd name="T64" fmla="*/ 179 w 180"/>
                <a:gd name="T65" fmla="*/ 9 h 602"/>
                <a:gd name="T66" fmla="*/ 176 w 180"/>
                <a:gd name="T67" fmla="*/ 5 h 602"/>
                <a:gd name="T68" fmla="*/ 172 w 180"/>
                <a:gd name="T69" fmla="*/ 2 h 602"/>
                <a:gd name="T70" fmla="*/ 165 w 180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602">
                  <a:moveTo>
                    <a:pt x="165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4" y="5"/>
                  </a:lnTo>
                  <a:lnTo>
                    <a:pt x="153" y="7"/>
                  </a:lnTo>
                  <a:lnTo>
                    <a:pt x="151" y="9"/>
                  </a:lnTo>
                  <a:lnTo>
                    <a:pt x="151" y="12"/>
                  </a:lnTo>
                  <a:lnTo>
                    <a:pt x="150" y="15"/>
                  </a:lnTo>
                  <a:lnTo>
                    <a:pt x="150" y="211"/>
                  </a:lnTo>
                  <a:lnTo>
                    <a:pt x="150" y="217"/>
                  </a:lnTo>
                  <a:lnTo>
                    <a:pt x="149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6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3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2" y="270"/>
                  </a:lnTo>
                  <a:lnTo>
                    <a:pt x="96" y="271"/>
                  </a:lnTo>
                  <a:lnTo>
                    <a:pt x="90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2" y="269"/>
                  </a:lnTo>
                  <a:lnTo>
                    <a:pt x="66" y="266"/>
                  </a:lnTo>
                  <a:lnTo>
                    <a:pt x="61" y="264"/>
                  </a:lnTo>
                  <a:lnTo>
                    <a:pt x="57" y="261"/>
                  </a:lnTo>
                  <a:lnTo>
                    <a:pt x="51" y="258"/>
                  </a:lnTo>
                  <a:lnTo>
                    <a:pt x="47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7" y="240"/>
                  </a:lnTo>
                  <a:lnTo>
                    <a:pt x="34" y="234"/>
                  </a:lnTo>
                  <a:lnTo>
                    <a:pt x="32" y="229"/>
                  </a:lnTo>
                  <a:lnTo>
                    <a:pt x="31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0" y="602"/>
                  </a:lnTo>
                  <a:lnTo>
                    <a:pt x="180" y="211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710">
              <a:extLst>
                <a:ext uri="{FF2B5EF4-FFF2-40B4-BE49-F238E27FC236}">
                  <a16:creationId xmlns:a16="http://schemas.microsoft.com/office/drawing/2014/main" id="{8AA6F9D2-5C11-4285-A4B0-23EFFF22B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2151063"/>
              <a:ext cx="57150" cy="57150"/>
            </a:xfrm>
            <a:custGeom>
              <a:avLst/>
              <a:gdLst>
                <a:gd name="T0" fmla="*/ 0 w 180"/>
                <a:gd name="T1" fmla="*/ 91 h 182"/>
                <a:gd name="T2" fmla="*/ 0 w 180"/>
                <a:gd name="T3" fmla="*/ 100 h 182"/>
                <a:gd name="T4" fmla="*/ 2 w 180"/>
                <a:gd name="T5" fmla="*/ 110 h 182"/>
                <a:gd name="T6" fmla="*/ 4 w 180"/>
                <a:gd name="T7" fmla="*/ 118 h 182"/>
                <a:gd name="T8" fmla="*/ 7 w 180"/>
                <a:gd name="T9" fmla="*/ 126 h 182"/>
                <a:gd name="T10" fmla="*/ 11 w 180"/>
                <a:gd name="T11" fmla="*/ 134 h 182"/>
                <a:gd name="T12" fmla="*/ 15 w 180"/>
                <a:gd name="T13" fmla="*/ 142 h 182"/>
                <a:gd name="T14" fmla="*/ 20 w 180"/>
                <a:gd name="T15" fmla="*/ 148 h 182"/>
                <a:gd name="T16" fmla="*/ 27 w 180"/>
                <a:gd name="T17" fmla="*/ 155 h 182"/>
                <a:gd name="T18" fmla="*/ 33 w 180"/>
                <a:gd name="T19" fmla="*/ 161 h 182"/>
                <a:gd name="T20" fmla="*/ 40 w 180"/>
                <a:gd name="T21" fmla="*/ 165 h 182"/>
                <a:gd name="T22" fmla="*/ 47 w 180"/>
                <a:gd name="T23" fmla="*/ 171 h 182"/>
                <a:gd name="T24" fmla="*/ 55 w 180"/>
                <a:gd name="T25" fmla="*/ 174 h 182"/>
                <a:gd name="T26" fmla="*/ 63 w 180"/>
                <a:gd name="T27" fmla="*/ 177 h 182"/>
                <a:gd name="T28" fmla="*/ 72 w 180"/>
                <a:gd name="T29" fmla="*/ 179 h 182"/>
                <a:gd name="T30" fmla="*/ 80 w 180"/>
                <a:gd name="T31" fmla="*/ 181 h 182"/>
                <a:gd name="T32" fmla="*/ 90 w 180"/>
                <a:gd name="T33" fmla="*/ 182 h 182"/>
                <a:gd name="T34" fmla="*/ 100 w 180"/>
                <a:gd name="T35" fmla="*/ 181 h 182"/>
                <a:gd name="T36" fmla="*/ 108 w 180"/>
                <a:gd name="T37" fmla="*/ 179 h 182"/>
                <a:gd name="T38" fmla="*/ 117 w 180"/>
                <a:gd name="T39" fmla="*/ 177 h 182"/>
                <a:gd name="T40" fmla="*/ 125 w 180"/>
                <a:gd name="T41" fmla="*/ 174 h 182"/>
                <a:gd name="T42" fmla="*/ 133 w 180"/>
                <a:gd name="T43" fmla="*/ 171 h 182"/>
                <a:gd name="T44" fmla="*/ 140 w 180"/>
                <a:gd name="T45" fmla="*/ 165 h 182"/>
                <a:gd name="T46" fmla="*/ 148 w 180"/>
                <a:gd name="T47" fmla="*/ 161 h 182"/>
                <a:gd name="T48" fmla="*/ 154 w 180"/>
                <a:gd name="T49" fmla="*/ 155 h 182"/>
                <a:gd name="T50" fmla="*/ 160 w 180"/>
                <a:gd name="T51" fmla="*/ 148 h 182"/>
                <a:gd name="T52" fmla="*/ 165 w 180"/>
                <a:gd name="T53" fmla="*/ 142 h 182"/>
                <a:gd name="T54" fmla="*/ 169 w 180"/>
                <a:gd name="T55" fmla="*/ 134 h 182"/>
                <a:gd name="T56" fmla="*/ 174 w 180"/>
                <a:gd name="T57" fmla="*/ 126 h 182"/>
                <a:gd name="T58" fmla="*/ 177 w 180"/>
                <a:gd name="T59" fmla="*/ 118 h 182"/>
                <a:gd name="T60" fmla="*/ 179 w 180"/>
                <a:gd name="T61" fmla="*/ 110 h 182"/>
                <a:gd name="T62" fmla="*/ 180 w 180"/>
                <a:gd name="T63" fmla="*/ 100 h 182"/>
                <a:gd name="T64" fmla="*/ 180 w 180"/>
                <a:gd name="T65" fmla="*/ 91 h 182"/>
                <a:gd name="T66" fmla="*/ 180 w 180"/>
                <a:gd name="T67" fmla="*/ 0 h 182"/>
                <a:gd name="T68" fmla="*/ 0 w 180"/>
                <a:gd name="T69" fmla="*/ 0 h 182"/>
                <a:gd name="T70" fmla="*/ 0 w 180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182">
                  <a:moveTo>
                    <a:pt x="0" y="91"/>
                  </a:moveTo>
                  <a:lnTo>
                    <a:pt x="0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0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3" y="177"/>
                  </a:lnTo>
                  <a:lnTo>
                    <a:pt x="72" y="179"/>
                  </a:lnTo>
                  <a:lnTo>
                    <a:pt x="80" y="181"/>
                  </a:lnTo>
                  <a:lnTo>
                    <a:pt x="90" y="182"/>
                  </a:lnTo>
                  <a:lnTo>
                    <a:pt x="100" y="181"/>
                  </a:lnTo>
                  <a:lnTo>
                    <a:pt x="108" y="179"/>
                  </a:lnTo>
                  <a:lnTo>
                    <a:pt x="117" y="177"/>
                  </a:lnTo>
                  <a:lnTo>
                    <a:pt x="125" y="174"/>
                  </a:lnTo>
                  <a:lnTo>
                    <a:pt x="133" y="171"/>
                  </a:lnTo>
                  <a:lnTo>
                    <a:pt x="140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0" y="148"/>
                  </a:lnTo>
                  <a:lnTo>
                    <a:pt x="165" y="142"/>
                  </a:lnTo>
                  <a:lnTo>
                    <a:pt x="169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0" y="91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711">
              <a:extLst>
                <a:ext uri="{FF2B5EF4-FFF2-40B4-BE49-F238E27FC236}">
                  <a16:creationId xmlns:a16="http://schemas.microsoft.com/office/drawing/2014/main" id="{972C0779-96D7-4A7C-B110-5886B8B5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712">
              <a:extLst>
                <a:ext uri="{FF2B5EF4-FFF2-40B4-BE49-F238E27FC236}">
                  <a16:creationId xmlns:a16="http://schemas.microsoft.com/office/drawing/2014/main" id="{4533D40B-18F2-4A93-B829-E6C6A0AC5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713">
              <a:extLst>
                <a:ext uri="{FF2B5EF4-FFF2-40B4-BE49-F238E27FC236}">
                  <a16:creationId xmlns:a16="http://schemas.microsoft.com/office/drawing/2014/main" id="{0B3AC97E-B521-48C2-8635-E6E2BFE5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7 w 181"/>
                <a:gd name="T9" fmla="*/ 126 h 182"/>
                <a:gd name="T10" fmla="*/ 11 w 181"/>
                <a:gd name="T11" fmla="*/ 134 h 182"/>
                <a:gd name="T12" fmla="*/ 16 w 181"/>
                <a:gd name="T13" fmla="*/ 142 h 182"/>
                <a:gd name="T14" fmla="*/ 21 w 181"/>
                <a:gd name="T15" fmla="*/ 148 h 182"/>
                <a:gd name="T16" fmla="*/ 26 w 181"/>
                <a:gd name="T17" fmla="*/ 155 h 182"/>
                <a:gd name="T18" fmla="*/ 33 w 181"/>
                <a:gd name="T19" fmla="*/ 161 h 182"/>
                <a:gd name="T20" fmla="*/ 40 w 181"/>
                <a:gd name="T21" fmla="*/ 165 h 182"/>
                <a:gd name="T22" fmla="*/ 47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3 w 181"/>
                <a:gd name="T29" fmla="*/ 179 h 182"/>
                <a:gd name="T30" fmla="*/ 81 w 181"/>
                <a:gd name="T31" fmla="*/ 181 h 182"/>
                <a:gd name="T32" fmla="*/ 91 w 181"/>
                <a:gd name="T33" fmla="*/ 182 h 182"/>
                <a:gd name="T34" fmla="*/ 99 w 181"/>
                <a:gd name="T35" fmla="*/ 181 h 182"/>
                <a:gd name="T36" fmla="*/ 109 w 181"/>
                <a:gd name="T37" fmla="*/ 179 h 182"/>
                <a:gd name="T38" fmla="*/ 118 w 181"/>
                <a:gd name="T39" fmla="*/ 177 h 182"/>
                <a:gd name="T40" fmla="*/ 125 w 181"/>
                <a:gd name="T41" fmla="*/ 174 h 182"/>
                <a:gd name="T42" fmla="*/ 134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4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0 w 181"/>
                <a:gd name="T55" fmla="*/ 134 h 182"/>
                <a:gd name="T56" fmla="*/ 173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8"/>
                  </a:lnTo>
                  <a:lnTo>
                    <a:pt x="26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3" y="179"/>
                  </a:lnTo>
                  <a:lnTo>
                    <a:pt x="81" y="181"/>
                  </a:lnTo>
                  <a:lnTo>
                    <a:pt x="91" y="182"/>
                  </a:lnTo>
                  <a:lnTo>
                    <a:pt x="99" y="181"/>
                  </a:lnTo>
                  <a:lnTo>
                    <a:pt x="109" y="179"/>
                  </a:lnTo>
                  <a:lnTo>
                    <a:pt x="118" y="177"/>
                  </a:lnTo>
                  <a:lnTo>
                    <a:pt x="125" y="174"/>
                  </a:lnTo>
                  <a:lnTo>
                    <a:pt x="134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0" y="134"/>
                  </a:lnTo>
                  <a:lnTo>
                    <a:pt x="173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714">
              <a:extLst>
                <a:ext uri="{FF2B5EF4-FFF2-40B4-BE49-F238E27FC236}">
                  <a16:creationId xmlns:a16="http://schemas.microsoft.com/office/drawing/2014/main" id="{7F864FC8-AB3C-49D8-83BB-14DA0256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1920875"/>
              <a:ext cx="57150" cy="192088"/>
            </a:xfrm>
            <a:custGeom>
              <a:avLst/>
              <a:gdLst>
                <a:gd name="T0" fmla="*/ 163 w 181"/>
                <a:gd name="T1" fmla="*/ 0 h 602"/>
                <a:gd name="T2" fmla="*/ 157 w 181"/>
                <a:gd name="T3" fmla="*/ 3 h 602"/>
                <a:gd name="T4" fmla="*/ 153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0 w 181"/>
                <a:gd name="T15" fmla="*/ 245 h 602"/>
                <a:gd name="T16" fmla="*/ 133 w 181"/>
                <a:gd name="T17" fmla="*/ 254 h 602"/>
                <a:gd name="T18" fmla="*/ 124 w 181"/>
                <a:gd name="T19" fmla="*/ 261 h 602"/>
                <a:gd name="T20" fmla="*/ 113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0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3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1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59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3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8" y="258"/>
                  </a:lnTo>
                  <a:lnTo>
                    <a:pt x="124" y="261"/>
                  </a:lnTo>
                  <a:lnTo>
                    <a:pt x="119" y="264"/>
                  </a:lnTo>
                  <a:lnTo>
                    <a:pt x="113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6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0" y="245"/>
                  </a:lnTo>
                  <a:lnTo>
                    <a:pt x="37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4" y="3"/>
                  </a:lnTo>
                  <a:lnTo>
                    <a:pt x="171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715">
              <a:extLst>
                <a:ext uri="{FF2B5EF4-FFF2-40B4-BE49-F238E27FC236}">
                  <a16:creationId xmlns:a16="http://schemas.microsoft.com/office/drawing/2014/main" id="{F62F4F23-3E58-4391-99F6-14D56BFA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716">
              <a:extLst>
                <a:ext uri="{FF2B5EF4-FFF2-40B4-BE49-F238E27FC236}">
                  <a16:creationId xmlns:a16="http://schemas.microsoft.com/office/drawing/2014/main" id="{66455EB6-E255-40C5-AFB5-4353F1040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0 w 30"/>
                <a:gd name="T5" fmla="*/ 180 h 181"/>
                <a:gd name="T6" fmla="*/ 22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2 w 30"/>
                <a:gd name="T29" fmla="*/ 3 h 181"/>
                <a:gd name="T30" fmla="*/ 20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8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8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0" y="180"/>
                  </a:lnTo>
                  <a:lnTo>
                    <a:pt x="22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8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717">
              <a:extLst>
                <a:ext uri="{FF2B5EF4-FFF2-40B4-BE49-F238E27FC236}">
                  <a16:creationId xmlns:a16="http://schemas.microsoft.com/office/drawing/2014/main" id="{ACB7783E-196C-43E0-BB10-D454ACB8E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1920875"/>
              <a:ext cx="57150" cy="192088"/>
            </a:xfrm>
            <a:custGeom>
              <a:avLst/>
              <a:gdLst>
                <a:gd name="T0" fmla="*/ 162 w 181"/>
                <a:gd name="T1" fmla="*/ 0 h 602"/>
                <a:gd name="T2" fmla="*/ 157 w 181"/>
                <a:gd name="T3" fmla="*/ 3 h 602"/>
                <a:gd name="T4" fmla="*/ 154 w 181"/>
                <a:gd name="T5" fmla="*/ 7 h 602"/>
                <a:gd name="T6" fmla="*/ 152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2 w 181"/>
                <a:gd name="T23" fmla="*/ 270 h 602"/>
                <a:gd name="T24" fmla="*/ 91 w 181"/>
                <a:gd name="T25" fmla="*/ 271 h 602"/>
                <a:gd name="T26" fmla="*/ 79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9 w 181"/>
                <a:gd name="T49" fmla="*/ 0 h 602"/>
                <a:gd name="T50" fmla="*/ 12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0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6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2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1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20" y="264"/>
                  </a:lnTo>
                  <a:lnTo>
                    <a:pt x="114" y="266"/>
                  </a:lnTo>
                  <a:lnTo>
                    <a:pt x="109" y="269"/>
                  </a:lnTo>
                  <a:lnTo>
                    <a:pt x="102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9" y="270"/>
                  </a:lnTo>
                  <a:lnTo>
                    <a:pt x="72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Rectangle 718">
              <a:extLst>
                <a:ext uri="{FF2B5EF4-FFF2-40B4-BE49-F238E27FC236}">
                  <a16:creationId xmlns:a16="http://schemas.microsoft.com/office/drawing/2014/main" id="{CB587A79-A690-4BE1-9A7B-D4D179008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719">
              <a:extLst>
                <a:ext uri="{FF2B5EF4-FFF2-40B4-BE49-F238E27FC236}">
                  <a16:creationId xmlns:a16="http://schemas.microsoft.com/office/drawing/2014/main" id="{9B27E552-9858-46C0-912C-436578879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0 w 181"/>
                <a:gd name="T3" fmla="*/ 100 h 182"/>
                <a:gd name="T4" fmla="*/ 3 w 181"/>
                <a:gd name="T5" fmla="*/ 110 h 182"/>
                <a:gd name="T6" fmla="*/ 5 w 181"/>
                <a:gd name="T7" fmla="*/ 118 h 182"/>
                <a:gd name="T8" fmla="*/ 8 w 181"/>
                <a:gd name="T9" fmla="*/ 126 h 182"/>
                <a:gd name="T10" fmla="*/ 11 w 181"/>
                <a:gd name="T11" fmla="*/ 134 h 182"/>
                <a:gd name="T12" fmla="*/ 15 w 181"/>
                <a:gd name="T13" fmla="*/ 142 h 182"/>
                <a:gd name="T14" fmla="*/ 21 w 181"/>
                <a:gd name="T15" fmla="*/ 148 h 182"/>
                <a:gd name="T16" fmla="*/ 27 w 181"/>
                <a:gd name="T17" fmla="*/ 155 h 182"/>
                <a:gd name="T18" fmla="*/ 34 w 181"/>
                <a:gd name="T19" fmla="*/ 161 h 182"/>
                <a:gd name="T20" fmla="*/ 40 w 181"/>
                <a:gd name="T21" fmla="*/ 165 h 182"/>
                <a:gd name="T22" fmla="*/ 48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2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09 w 181"/>
                <a:gd name="T37" fmla="*/ 179 h 182"/>
                <a:gd name="T38" fmla="*/ 117 w 181"/>
                <a:gd name="T39" fmla="*/ 177 h 182"/>
                <a:gd name="T40" fmla="*/ 126 w 181"/>
                <a:gd name="T41" fmla="*/ 174 h 182"/>
                <a:gd name="T42" fmla="*/ 133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0 w 181"/>
                <a:gd name="T51" fmla="*/ 148 h 182"/>
                <a:gd name="T52" fmla="*/ 166 w 181"/>
                <a:gd name="T53" fmla="*/ 142 h 182"/>
                <a:gd name="T54" fmla="*/ 170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80 w 181"/>
                <a:gd name="T61" fmla="*/ 110 h 182"/>
                <a:gd name="T62" fmla="*/ 181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0" y="100"/>
                  </a:lnTo>
                  <a:lnTo>
                    <a:pt x="3" y="110"/>
                  </a:lnTo>
                  <a:lnTo>
                    <a:pt x="5" y="118"/>
                  </a:lnTo>
                  <a:lnTo>
                    <a:pt x="8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8"/>
                  </a:lnTo>
                  <a:lnTo>
                    <a:pt x="27" y="155"/>
                  </a:lnTo>
                  <a:lnTo>
                    <a:pt x="34" y="161"/>
                  </a:lnTo>
                  <a:lnTo>
                    <a:pt x="40" y="165"/>
                  </a:lnTo>
                  <a:lnTo>
                    <a:pt x="48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2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09" y="179"/>
                  </a:lnTo>
                  <a:lnTo>
                    <a:pt x="117" y="177"/>
                  </a:lnTo>
                  <a:lnTo>
                    <a:pt x="126" y="174"/>
                  </a:lnTo>
                  <a:lnTo>
                    <a:pt x="133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0" y="148"/>
                  </a:lnTo>
                  <a:lnTo>
                    <a:pt x="166" y="142"/>
                  </a:lnTo>
                  <a:lnTo>
                    <a:pt x="170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80" y="110"/>
                  </a:lnTo>
                  <a:lnTo>
                    <a:pt x="181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720">
              <a:extLst>
                <a:ext uri="{FF2B5EF4-FFF2-40B4-BE49-F238E27FC236}">
                  <a16:creationId xmlns:a16="http://schemas.microsoft.com/office/drawing/2014/main" id="{445A4A3C-20C5-4624-9209-D11A75CEC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7 w 30"/>
                <a:gd name="T11" fmla="*/ 174 h 181"/>
                <a:gd name="T12" fmla="*/ 28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8 w 30"/>
                <a:gd name="T23" fmla="*/ 9 h 181"/>
                <a:gd name="T24" fmla="*/ 27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1 w 30"/>
                <a:gd name="T37" fmla="*/ 0 h 181"/>
                <a:gd name="T38" fmla="*/ 9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9 w 30"/>
                <a:gd name="T65" fmla="*/ 180 h 181"/>
                <a:gd name="T66" fmla="*/ 11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7" y="174"/>
                  </a:lnTo>
                  <a:lnTo>
                    <a:pt x="28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9" y="180"/>
                  </a:lnTo>
                  <a:lnTo>
                    <a:pt x="11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0" name="Freeform 1671" descr="Icon of check mark. ">
            <a:extLst>
              <a:ext uri="{FF2B5EF4-FFF2-40B4-BE49-F238E27FC236}">
                <a16:creationId xmlns:a16="http://schemas.microsoft.com/office/drawing/2014/main" id="{1A4AFC64-5C16-40F4-BDFA-E62EE3AAEA23}"/>
              </a:ext>
            </a:extLst>
          </p:cNvPr>
          <p:cNvSpPr>
            <a:spLocks noEditPoints="1"/>
          </p:cNvSpPr>
          <p:nvPr/>
        </p:nvSpPr>
        <p:spPr bwMode="auto">
          <a:xfrm>
            <a:off x="6566574" y="2849855"/>
            <a:ext cx="380334" cy="380334"/>
          </a:xfrm>
          <a:custGeom>
            <a:avLst/>
            <a:gdLst>
              <a:gd name="T0" fmla="*/ 279 w 719"/>
              <a:gd name="T1" fmla="*/ 477 h 719"/>
              <a:gd name="T2" fmla="*/ 197 w 719"/>
              <a:gd name="T3" fmla="*/ 387 h 719"/>
              <a:gd name="T4" fmla="*/ 217 w 719"/>
              <a:gd name="T5" fmla="*/ 382 h 719"/>
              <a:gd name="T6" fmla="*/ 515 w 719"/>
              <a:gd name="T7" fmla="*/ 243 h 719"/>
              <a:gd name="T8" fmla="*/ 519 w 719"/>
              <a:gd name="T9" fmla="*/ 263 h 719"/>
              <a:gd name="T10" fmla="*/ 709 w 719"/>
              <a:gd name="T11" fmla="*/ 323 h 719"/>
              <a:gd name="T12" fmla="*/ 687 w 719"/>
              <a:gd name="T13" fmla="*/ 289 h 719"/>
              <a:gd name="T14" fmla="*/ 696 w 719"/>
              <a:gd name="T15" fmla="*/ 243 h 719"/>
              <a:gd name="T16" fmla="*/ 675 w 719"/>
              <a:gd name="T17" fmla="*/ 199 h 719"/>
              <a:gd name="T18" fmla="*/ 631 w 719"/>
              <a:gd name="T19" fmla="*/ 179 h 719"/>
              <a:gd name="T20" fmla="*/ 630 w 719"/>
              <a:gd name="T21" fmla="*/ 131 h 719"/>
              <a:gd name="T22" fmla="*/ 603 w 719"/>
              <a:gd name="T23" fmla="*/ 98 h 719"/>
              <a:gd name="T24" fmla="*/ 569 w 719"/>
              <a:gd name="T25" fmla="*/ 87 h 719"/>
              <a:gd name="T26" fmla="*/ 536 w 719"/>
              <a:gd name="T27" fmla="*/ 70 h 719"/>
              <a:gd name="T28" fmla="*/ 507 w 719"/>
              <a:gd name="T29" fmla="*/ 34 h 719"/>
              <a:gd name="T30" fmla="*/ 458 w 719"/>
              <a:gd name="T31" fmla="*/ 25 h 719"/>
              <a:gd name="T32" fmla="*/ 418 w 719"/>
              <a:gd name="T33" fmla="*/ 31 h 719"/>
              <a:gd name="T34" fmla="*/ 380 w 719"/>
              <a:gd name="T35" fmla="*/ 4 h 719"/>
              <a:gd name="T36" fmla="*/ 331 w 719"/>
              <a:gd name="T37" fmla="*/ 7 h 719"/>
              <a:gd name="T38" fmla="*/ 296 w 719"/>
              <a:gd name="T39" fmla="*/ 39 h 719"/>
              <a:gd name="T40" fmla="*/ 251 w 719"/>
              <a:gd name="T41" fmla="*/ 24 h 719"/>
              <a:gd name="T42" fmla="*/ 205 w 719"/>
              <a:gd name="T43" fmla="*/ 39 h 719"/>
              <a:gd name="T44" fmla="*/ 180 w 719"/>
              <a:gd name="T45" fmla="*/ 79 h 719"/>
              <a:gd name="T46" fmla="*/ 142 w 719"/>
              <a:gd name="T47" fmla="*/ 88 h 719"/>
              <a:gd name="T48" fmla="*/ 111 w 719"/>
              <a:gd name="T49" fmla="*/ 102 h 719"/>
              <a:gd name="T50" fmla="*/ 86 w 719"/>
              <a:gd name="T51" fmla="*/ 141 h 719"/>
              <a:gd name="T52" fmla="*/ 78 w 719"/>
              <a:gd name="T53" fmla="*/ 180 h 719"/>
              <a:gd name="T54" fmla="*/ 37 w 719"/>
              <a:gd name="T55" fmla="*/ 207 h 719"/>
              <a:gd name="T56" fmla="*/ 22 w 719"/>
              <a:gd name="T57" fmla="*/ 252 h 719"/>
              <a:gd name="T58" fmla="*/ 38 w 719"/>
              <a:gd name="T59" fmla="*/ 296 h 719"/>
              <a:gd name="T60" fmla="*/ 6 w 719"/>
              <a:gd name="T61" fmla="*/ 332 h 719"/>
              <a:gd name="T62" fmla="*/ 3 w 719"/>
              <a:gd name="T63" fmla="*/ 380 h 719"/>
              <a:gd name="T64" fmla="*/ 31 w 719"/>
              <a:gd name="T65" fmla="*/ 420 h 719"/>
              <a:gd name="T66" fmla="*/ 23 w 719"/>
              <a:gd name="T67" fmla="*/ 460 h 719"/>
              <a:gd name="T68" fmla="*/ 32 w 719"/>
              <a:gd name="T69" fmla="*/ 507 h 719"/>
              <a:gd name="T70" fmla="*/ 68 w 719"/>
              <a:gd name="T71" fmla="*/ 538 h 719"/>
              <a:gd name="T72" fmla="*/ 85 w 719"/>
              <a:gd name="T73" fmla="*/ 571 h 719"/>
              <a:gd name="T74" fmla="*/ 106 w 719"/>
              <a:gd name="T75" fmla="*/ 615 h 719"/>
              <a:gd name="T76" fmla="*/ 135 w 719"/>
              <a:gd name="T77" fmla="*/ 633 h 719"/>
              <a:gd name="T78" fmla="*/ 177 w 719"/>
              <a:gd name="T79" fmla="*/ 633 h 719"/>
              <a:gd name="T80" fmla="*/ 197 w 719"/>
              <a:gd name="T81" fmla="*/ 676 h 719"/>
              <a:gd name="T82" fmla="*/ 242 w 719"/>
              <a:gd name="T83" fmla="*/ 698 h 719"/>
              <a:gd name="T84" fmla="*/ 288 w 719"/>
              <a:gd name="T85" fmla="*/ 687 h 719"/>
              <a:gd name="T86" fmla="*/ 322 w 719"/>
              <a:gd name="T87" fmla="*/ 709 h 719"/>
              <a:gd name="T88" fmla="*/ 370 w 719"/>
              <a:gd name="T89" fmla="*/ 719 h 719"/>
              <a:gd name="T90" fmla="*/ 412 w 719"/>
              <a:gd name="T91" fmla="*/ 697 h 719"/>
              <a:gd name="T92" fmla="*/ 449 w 719"/>
              <a:gd name="T93" fmla="*/ 695 h 719"/>
              <a:gd name="T94" fmla="*/ 497 w 719"/>
              <a:gd name="T95" fmla="*/ 693 h 719"/>
              <a:gd name="T96" fmla="*/ 533 w 719"/>
              <a:gd name="T97" fmla="*/ 661 h 719"/>
              <a:gd name="T98" fmla="*/ 563 w 719"/>
              <a:gd name="T99" fmla="*/ 635 h 719"/>
              <a:gd name="T100" fmla="*/ 597 w 719"/>
              <a:gd name="T101" fmla="*/ 628 h 719"/>
              <a:gd name="T102" fmla="*/ 626 w 719"/>
              <a:gd name="T103" fmla="*/ 599 h 719"/>
              <a:gd name="T104" fmla="*/ 634 w 719"/>
              <a:gd name="T105" fmla="*/ 551 h 719"/>
              <a:gd name="T106" fmla="*/ 668 w 719"/>
              <a:gd name="T107" fmla="*/ 528 h 719"/>
              <a:gd name="T108" fmla="*/ 694 w 719"/>
              <a:gd name="T109" fmla="*/ 488 h 719"/>
              <a:gd name="T110" fmla="*/ 691 w 719"/>
              <a:gd name="T111" fmla="*/ 441 h 719"/>
              <a:gd name="T112" fmla="*/ 703 w 719"/>
              <a:gd name="T113" fmla="*/ 406 h 719"/>
              <a:gd name="T114" fmla="*/ 719 w 719"/>
              <a:gd name="T115" fmla="*/ 36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5" y="479"/>
                </a:lnTo>
                <a:lnTo>
                  <a:pt x="279" y="477"/>
                </a:lnTo>
                <a:lnTo>
                  <a:pt x="276" y="475"/>
                </a:lnTo>
                <a:lnTo>
                  <a:pt x="200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200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5" y="450"/>
                </a:lnTo>
                <a:lnTo>
                  <a:pt x="502" y="247"/>
                </a:lnTo>
                <a:lnTo>
                  <a:pt x="507" y="243"/>
                </a:lnTo>
                <a:lnTo>
                  <a:pt x="511" y="243"/>
                </a:lnTo>
                <a:lnTo>
                  <a:pt x="515" y="243"/>
                </a:lnTo>
                <a:lnTo>
                  <a:pt x="520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19" y="360"/>
                </a:moveTo>
                <a:lnTo>
                  <a:pt x="719" y="350"/>
                </a:lnTo>
                <a:lnTo>
                  <a:pt x="716" y="341"/>
                </a:lnTo>
                <a:lnTo>
                  <a:pt x="713" y="332"/>
                </a:lnTo>
                <a:lnTo>
                  <a:pt x="709" y="323"/>
                </a:lnTo>
                <a:lnTo>
                  <a:pt x="703" y="315"/>
                </a:lnTo>
                <a:lnTo>
                  <a:pt x="696" y="308"/>
                </a:lnTo>
                <a:lnTo>
                  <a:pt x="689" y="302"/>
                </a:lnTo>
                <a:lnTo>
                  <a:pt x="681" y="296"/>
                </a:lnTo>
                <a:lnTo>
                  <a:pt x="687" y="289"/>
                </a:lnTo>
                <a:lnTo>
                  <a:pt x="691" y="280"/>
                </a:lnTo>
                <a:lnTo>
                  <a:pt x="694" y="271"/>
                </a:lnTo>
                <a:lnTo>
                  <a:pt x="696" y="262"/>
                </a:lnTo>
                <a:lnTo>
                  <a:pt x="696" y="252"/>
                </a:lnTo>
                <a:lnTo>
                  <a:pt x="696" y="243"/>
                </a:lnTo>
                <a:lnTo>
                  <a:pt x="694" y="233"/>
                </a:lnTo>
                <a:lnTo>
                  <a:pt x="692" y="223"/>
                </a:lnTo>
                <a:lnTo>
                  <a:pt x="688" y="215"/>
                </a:lnTo>
                <a:lnTo>
                  <a:pt x="682" y="207"/>
                </a:lnTo>
                <a:lnTo>
                  <a:pt x="675" y="199"/>
                </a:lnTo>
                <a:lnTo>
                  <a:pt x="668" y="193"/>
                </a:lnTo>
                <a:lnTo>
                  <a:pt x="660" y="188"/>
                </a:lnTo>
                <a:lnTo>
                  <a:pt x="651" y="184"/>
                </a:lnTo>
                <a:lnTo>
                  <a:pt x="641" y="180"/>
                </a:lnTo>
                <a:lnTo>
                  <a:pt x="631" y="179"/>
                </a:lnTo>
                <a:lnTo>
                  <a:pt x="634" y="169"/>
                </a:lnTo>
                <a:lnTo>
                  <a:pt x="635" y="161"/>
                </a:lnTo>
                <a:lnTo>
                  <a:pt x="635" y="151"/>
                </a:lnTo>
                <a:lnTo>
                  <a:pt x="632" y="141"/>
                </a:lnTo>
                <a:lnTo>
                  <a:pt x="630" y="131"/>
                </a:lnTo>
                <a:lnTo>
                  <a:pt x="626" y="122"/>
                </a:lnTo>
                <a:lnTo>
                  <a:pt x="620" y="114"/>
                </a:lnTo>
                <a:lnTo>
                  <a:pt x="614" y="106"/>
                </a:lnTo>
                <a:lnTo>
                  <a:pt x="608" y="102"/>
                </a:lnTo>
                <a:lnTo>
                  <a:pt x="603" y="98"/>
                </a:lnTo>
                <a:lnTo>
                  <a:pt x="597" y="94"/>
                </a:lnTo>
                <a:lnTo>
                  <a:pt x="590" y="91"/>
                </a:lnTo>
                <a:lnTo>
                  <a:pt x="584" y="89"/>
                </a:lnTo>
                <a:lnTo>
                  <a:pt x="577" y="88"/>
                </a:lnTo>
                <a:lnTo>
                  <a:pt x="569" y="87"/>
                </a:lnTo>
                <a:lnTo>
                  <a:pt x="563" y="85"/>
                </a:lnTo>
                <a:lnTo>
                  <a:pt x="552" y="87"/>
                </a:lnTo>
                <a:lnTo>
                  <a:pt x="542" y="89"/>
                </a:lnTo>
                <a:lnTo>
                  <a:pt x="540" y="79"/>
                </a:lnTo>
                <a:lnTo>
                  <a:pt x="536" y="70"/>
                </a:lnTo>
                <a:lnTo>
                  <a:pt x="533" y="61"/>
                </a:lnTo>
                <a:lnTo>
                  <a:pt x="528" y="53"/>
                </a:lnTo>
                <a:lnTo>
                  <a:pt x="522" y="46"/>
                </a:lnTo>
                <a:lnTo>
                  <a:pt x="514" y="39"/>
                </a:lnTo>
                <a:lnTo>
                  <a:pt x="507" y="34"/>
                </a:lnTo>
                <a:lnTo>
                  <a:pt x="497" y="28"/>
                </a:lnTo>
                <a:lnTo>
                  <a:pt x="488" y="26"/>
                </a:lnTo>
                <a:lnTo>
                  <a:pt x="478" y="24"/>
                </a:lnTo>
                <a:lnTo>
                  <a:pt x="468" y="24"/>
                </a:lnTo>
                <a:lnTo>
                  <a:pt x="458" y="25"/>
                </a:lnTo>
                <a:lnTo>
                  <a:pt x="449" y="27"/>
                </a:lnTo>
                <a:lnTo>
                  <a:pt x="440" y="29"/>
                </a:lnTo>
                <a:lnTo>
                  <a:pt x="431" y="34"/>
                </a:lnTo>
                <a:lnTo>
                  <a:pt x="424" y="39"/>
                </a:lnTo>
                <a:lnTo>
                  <a:pt x="418" y="31"/>
                </a:lnTo>
                <a:lnTo>
                  <a:pt x="412" y="24"/>
                </a:lnTo>
                <a:lnTo>
                  <a:pt x="405" y="17"/>
                </a:lnTo>
                <a:lnTo>
                  <a:pt x="397" y="11"/>
                </a:lnTo>
                <a:lnTo>
                  <a:pt x="388" y="7"/>
                </a:lnTo>
                <a:lnTo>
                  <a:pt x="380" y="4"/>
                </a:lnTo>
                <a:lnTo>
                  <a:pt x="370" y="2"/>
                </a:lnTo>
                <a:lnTo>
                  <a:pt x="360" y="0"/>
                </a:lnTo>
                <a:lnTo>
                  <a:pt x="350" y="2"/>
                </a:lnTo>
                <a:lnTo>
                  <a:pt x="340" y="4"/>
                </a:lnTo>
                <a:lnTo>
                  <a:pt x="331" y="7"/>
                </a:lnTo>
                <a:lnTo>
                  <a:pt x="322" y="11"/>
                </a:lnTo>
                <a:lnTo>
                  <a:pt x="314" y="17"/>
                </a:lnTo>
                <a:lnTo>
                  <a:pt x="307" y="24"/>
                </a:lnTo>
                <a:lnTo>
                  <a:pt x="301" y="31"/>
                </a:lnTo>
                <a:lnTo>
                  <a:pt x="296" y="39"/>
                </a:lnTo>
                <a:lnTo>
                  <a:pt x="288" y="34"/>
                </a:lnTo>
                <a:lnTo>
                  <a:pt x="279" y="29"/>
                </a:lnTo>
                <a:lnTo>
                  <a:pt x="270" y="27"/>
                </a:lnTo>
                <a:lnTo>
                  <a:pt x="260" y="25"/>
                </a:lnTo>
                <a:lnTo>
                  <a:pt x="251" y="24"/>
                </a:lnTo>
                <a:lnTo>
                  <a:pt x="242" y="24"/>
                </a:lnTo>
                <a:lnTo>
                  <a:pt x="232" y="26"/>
                </a:lnTo>
                <a:lnTo>
                  <a:pt x="222" y="28"/>
                </a:lnTo>
                <a:lnTo>
                  <a:pt x="213" y="34"/>
                </a:lnTo>
                <a:lnTo>
                  <a:pt x="205" y="39"/>
                </a:lnTo>
                <a:lnTo>
                  <a:pt x="197" y="46"/>
                </a:lnTo>
                <a:lnTo>
                  <a:pt x="192" y="52"/>
                </a:lnTo>
                <a:lnTo>
                  <a:pt x="186" y="61"/>
                </a:lnTo>
                <a:lnTo>
                  <a:pt x="182" y="69"/>
                </a:lnTo>
                <a:lnTo>
                  <a:pt x="180" y="79"/>
                </a:lnTo>
                <a:lnTo>
                  <a:pt x="177" y="89"/>
                </a:lnTo>
                <a:lnTo>
                  <a:pt x="168" y="87"/>
                </a:lnTo>
                <a:lnTo>
                  <a:pt x="156" y="85"/>
                </a:lnTo>
                <a:lnTo>
                  <a:pt x="149" y="87"/>
                </a:lnTo>
                <a:lnTo>
                  <a:pt x="142" y="88"/>
                </a:lnTo>
                <a:lnTo>
                  <a:pt x="135" y="89"/>
                </a:lnTo>
                <a:lnTo>
                  <a:pt x="129" y="91"/>
                </a:lnTo>
                <a:lnTo>
                  <a:pt x="122" y="94"/>
                </a:lnTo>
                <a:lnTo>
                  <a:pt x="117" y="98"/>
                </a:lnTo>
                <a:lnTo>
                  <a:pt x="111" y="102"/>
                </a:lnTo>
                <a:lnTo>
                  <a:pt x="106" y="106"/>
                </a:lnTo>
                <a:lnTo>
                  <a:pt x="99" y="114"/>
                </a:lnTo>
                <a:lnTo>
                  <a:pt x="94" y="122"/>
                </a:lnTo>
                <a:lnTo>
                  <a:pt x="89" y="131"/>
                </a:lnTo>
                <a:lnTo>
                  <a:pt x="86" y="141"/>
                </a:lnTo>
                <a:lnTo>
                  <a:pt x="85" y="151"/>
                </a:lnTo>
                <a:lnTo>
                  <a:pt x="85" y="161"/>
                </a:lnTo>
                <a:lnTo>
                  <a:pt x="85" y="169"/>
                </a:lnTo>
                <a:lnTo>
                  <a:pt x="87" y="179"/>
                </a:lnTo>
                <a:lnTo>
                  <a:pt x="78" y="180"/>
                </a:lnTo>
                <a:lnTo>
                  <a:pt x="68" y="184"/>
                </a:lnTo>
                <a:lnTo>
                  <a:pt x="59" y="188"/>
                </a:lnTo>
                <a:lnTo>
                  <a:pt x="52" y="193"/>
                </a:lnTo>
                <a:lnTo>
                  <a:pt x="44" y="199"/>
                </a:lnTo>
                <a:lnTo>
                  <a:pt x="37" y="207"/>
                </a:lnTo>
                <a:lnTo>
                  <a:pt x="32" y="215"/>
                </a:lnTo>
                <a:lnTo>
                  <a:pt x="27" y="223"/>
                </a:lnTo>
                <a:lnTo>
                  <a:pt x="24" y="233"/>
                </a:lnTo>
                <a:lnTo>
                  <a:pt x="23" y="243"/>
                </a:lnTo>
                <a:lnTo>
                  <a:pt x="22" y="252"/>
                </a:lnTo>
                <a:lnTo>
                  <a:pt x="23" y="262"/>
                </a:lnTo>
                <a:lnTo>
                  <a:pt x="25" y="271"/>
                </a:lnTo>
                <a:lnTo>
                  <a:pt x="28" y="280"/>
                </a:lnTo>
                <a:lnTo>
                  <a:pt x="33" y="289"/>
                </a:lnTo>
                <a:lnTo>
                  <a:pt x="38" y="296"/>
                </a:lnTo>
                <a:lnTo>
                  <a:pt x="31" y="302"/>
                </a:lnTo>
                <a:lnTo>
                  <a:pt x="23" y="308"/>
                </a:lnTo>
                <a:lnTo>
                  <a:pt x="16" y="315"/>
                </a:lnTo>
                <a:lnTo>
                  <a:pt x="11" y="323"/>
                </a:lnTo>
                <a:lnTo>
                  <a:pt x="6" y="332"/>
                </a:lnTo>
                <a:lnTo>
                  <a:pt x="3" y="341"/>
                </a:lnTo>
                <a:lnTo>
                  <a:pt x="1" y="350"/>
                </a:lnTo>
                <a:lnTo>
                  <a:pt x="0" y="360"/>
                </a:lnTo>
                <a:lnTo>
                  <a:pt x="1" y="370"/>
                </a:lnTo>
                <a:lnTo>
                  <a:pt x="3" y="380"/>
                </a:lnTo>
                <a:lnTo>
                  <a:pt x="6" y="389"/>
                </a:lnTo>
                <a:lnTo>
                  <a:pt x="11" y="398"/>
                </a:lnTo>
                <a:lnTo>
                  <a:pt x="16" y="406"/>
                </a:lnTo>
                <a:lnTo>
                  <a:pt x="23" y="413"/>
                </a:lnTo>
                <a:lnTo>
                  <a:pt x="31" y="420"/>
                </a:lnTo>
                <a:lnTo>
                  <a:pt x="38" y="424"/>
                </a:lnTo>
                <a:lnTo>
                  <a:pt x="33" y="433"/>
                </a:lnTo>
                <a:lnTo>
                  <a:pt x="28" y="441"/>
                </a:lnTo>
                <a:lnTo>
                  <a:pt x="25" y="450"/>
                </a:lnTo>
                <a:lnTo>
                  <a:pt x="23" y="460"/>
                </a:lnTo>
                <a:lnTo>
                  <a:pt x="22" y="470"/>
                </a:lnTo>
                <a:lnTo>
                  <a:pt x="23" y="479"/>
                </a:lnTo>
                <a:lnTo>
                  <a:pt x="24" y="488"/>
                </a:lnTo>
                <a:lnTo>
                  <a:pt x="27" y="498"/>
                </a:lnTo>
                <a:lnTo>
                  <a:pt x="32" y="507"/>
                </a:lnTo>
                <a:lnTo>
                  <a:pt x="37" y="515"/>
                </a:lnTo>
                <a:lnTo>
                  <a:pt x="44" y="523"/>
                </a:lnTo>
                <a:lnTo>
                  <a:pt x="52" y="528"/>
                </a:lnTo>
                <a:lnTo>
                  <a:pt x="59" y="534"/>
                </a:lnTo>
                <a:lnTo>
                  <a:pt x="68" y="538"/>
                </a:lnTo>
                <a:lnTo>
                  <a:pt x="78" y="540"/>
                </a:lnTo>
                <a:lnTo>
                  <a:pt x="87" y="543"/>
                </a:lnTo>
                <a:lnTo>
                  <a:pt x="85" y="551"/>
                </a:lnTo>
                <a:lnTo>
                  <a:pt x="85" y="561"/>
                </a:lnTo>
                <a:lnTo>
                  <a:pt x="85" y="571"/>
                </a:lnTo>
                <a:lnTo>
                  <a:pt x="86" y="580"/>
                </a:lnTo>
                <a:lnTo>
                  <a:pt x="89" y="590"/>
                </a:lnTo>
                <a:lnTo>
                  <a:pt x="94" y="599"/>
                </a:lnTo>
                <a:lnTo>
                  <a:pt x="99" y="608"/>
                </a:lnTo>
                <a:lnTo>
                  <a:pt x="106" y="615"/>
                </a:lnTo>
                <a:lnTo>
                  <a:pt x="111" y="620"/>
                </a:lnTo>
                <a:lnTo>
                  <a:pt x="117" y="624"/>
                </a:lnTo>
                <a:lnTo>
                  <a:pt x="122" y="628"/>
                </a:lnTo>
                <a:lnTo>
                  <a:pt x="129" y="631"/>
                </a:lnTo>
                <a:lnTo>
                  <a:pt x="135" y="633"/>
                </a:lnTo>
                <a:lnTo>
                  <a:pt x="142" y="634"/>
                </a:lnTo>
                <a:lnTo>
                  <a:pt x="149" y="635"/>
                </a:lnTo>
                <a:lnTo>
                  <a:pt x="156" y="635"/>
                </a:lnTo>
                <a:lnTo>
                  <a:pt x="168" y="635"/>
                </a:lnTo>
                <a:lnTo>
                  <a:pt x="177" y="633"/>
                </a:lnTo>
                <a:lnTo>
                  <a:pt x="180" y="643"/>
                </a:lnTo>
                <a:lnTo>
                  <a:pt x="182" y="652"/>
                </a:lnTo>
                <a:lnTo>
                  <a:pt x="186" y="661"/>
                </a:lnTo>
                <a:lnTo>
                  <a:pt x="192" y="668"/>
                </a:lnTo>
                <a:lnTo>
                  <a:pt x="197" y="676"/>
                </a:lnTo>
                <a:lnTo>
                  <a:pt x="205" y="683"/>
                </a:lnTo>
                <a:lnTo>
                  <a:pt x="213" y="688"/>
                </a:lnTo>
                <a:lnTo>
                  <a:pt x="222" y="693"/>
                </a:lnTo>
                <a:lnTo>
                  <a:pt x="232" y="696"/>
                </a:lnTo>
                <a:lnTo>
                  <a:pt x="242" y="698"/>
                </a:lnTo>
                <a:lnTo>
                  <a:pt x="251" y="698"/>
                </a:lnTo>
                <a:lnTo>
                  <a:pt x="260" y="697"/>
                </a:lnTo>
                <a:lnTo>
                  <a:pt x="270" y="695"/>
                </a:lnTo>
                <a:lnTo>
                  <a:pt x="279" y="692"/>
                </a:lnTo>
                <a:lnTo>
                  <a:pt x="288" y="687"/>
                </a:lnTo>
                <a:lnTo>
                  <a:pt x="296" y="682"/>
                </a:lnTo>
                <a:lnTo>
                  <a:pt x="301" y="689"/>
                </a:lnTo>
                <a:lnTo>
                  <a:pt x="307" y="697"/>
                </a:lnTo>
                <a:lnTo>
                  <a:pt x="314" y="704"/>
                </a:lnTo>
                <a:lnTo>
                  <a:pt x="322" y="709"/>
                </a:lnTo>
                <a:lnTo>
                  <a:pt x="331" y="714"/>
                </a:lnTo>
                <a:lnTo>
                  <a:pt x="340" y="717"/>
                </a:lnTo>
                <a:lnTo>
                  <a:pt x="350" y="719"/>
                </a:lnTo>
                <a:lnTo>
                  <a:pt x="360" y="719"/>
                </a:lnTo>
                <a:lnTo>
                  <a:pt x="370" y="719"/>
                </a:lnTo>
                <a:lnTo>
                  <a:pt x="380" y="717"/>
                </a:lnTo>
                <a:lnTo>
                  <a:pt x="388" y="714"/>
                </a:lnTo>
                <a:lnTo>
                  <a:pt x="397" y="709"/>
                </a:lnTo>
                <a:lnTo>
                  <a:pt x="405" y="704"/>
                </a:lnTo>
                <a:lnTo>
                  <a:pt x="412" y="697"/>
                </a:lnTo>
                <a:lnTo>
                  <a:pt x="418" y="689"/>
                </a:lnTo>
                <a:lnTo>
                  <a:pt x="424" y="682"/>
                </a:lnTo>
                <a:lnTo>
                  <a:pt x="431" y="687"/>
                </a:lnTo>
                <a:lnTo>
                  <a:pt x="440" y="692"/>
                </a:lnTo>
                <a:lnTo>
                  <a:pt x="449" y="695"/>
                </a:lnTo>
                <a:lnTo>
                  <a:pt x="458" y="697"/>
                </a:lnTo>
                <a:lnTo>
                  <a:pt x="468" y="698"/>
                </a:lnTo>
                <a:lnTo>
                  <a:pt x="478" y="698"/>
                </a:lnTo>
                <a:lnTo>
                  <a:pt x="488" y="696"/>
                </a:lnTo>
                <a:lnTo>
                  <a:pt x="497" y="693"/>
                </a:lnTo>
                <a:lnTo>
                  <a:pt x="507" y="688"/>
                </a:lnTo>
                <a:lnTo>
                  <a:pt x="514" y="683"/>
                </a:lnTo>
                <a:lnTo>
                  <a:pt x="522" y="676"/>
                </a:lnTo>
                <a:lnTo>
                  <a:pt x="528" y="668"/>
                </a:lnTo>
                <a:lnTo>
                  <a:pt x="533" y="661"/>
                </a:lnTo>
                <a:lnTo>
                  <a:pt x="536" y="652"/>
                </a:lnTo>
                <a:lnTo>
                  <a:pt x="540" y="643"/>
                </a:lnTo>
                <a:lnTo>
                  <a:pt x="541" y="633"/>
                </a:lnTo>
                <a:lnTo>
                  <a:pt x="552" y="635"/>
                </a:lnTo>
                <a:lnTo>
                  <a:pt x="563" y="635"/>
                </a:lnTo>
                <a:lnTo>
                  <a:pt x="569" y="635"/>
                </a:lnTo>
                <a:lnTo>
                  <a:pt x="577" y="634"/>
                </a:lnTo>
                <a:lnTo>
                  <a:pt x="584" y="633"/>
                </a:lnTo>
                <a:lnTo>
                  <a:pt x="590" y="631"/>
                </a:lnTo>
                <a:lnTo>
                  <a:pt x="597" y="628"/>
                </a:lnTo>
                <a:lnTo>
                  <a:pt x="603" y="624"/>
                </a:lnTo>
                <a:lnTo>
                  <a:pt x="608" y="620"/>
                </a:lnTo>
                <a:lnTo>
                  <a:pt x="614" y="615"/>
                </a:lnTo>
                <a:lnTo>
                  <a:pt x="620" y="608"/>
                </a:lnTo>
                <a:lnTo>
                  <a:pt x="626" y="599"/>
                </a:lnTo>
                <a:lnTo>
                  <a:pt x="630" y="590"/>
                </a:lnTo>
                <a:lnTo>
                  <a:pt x="632" y="580"/>
                </a:lnTo>
                <a:lnTo>
                  <a:pt x="635" y="571"/>
                </a:lnTo>
                <a:lnTo>
                  <a:pt x="635" y="561"/>
                </a:lnTo>
                <a:lnTo>
                  <a:pt x="634" y="551"/>
                </a:lnTo>
                <a:lnTo>
                  <a:pt x="631" y="543"/>
                </a:lnTo>
                <a:lnTo>
                  <a:pt x="641" y="540"/>
                </a:lnTo>
                <a:lnTo>
                  <a:pt x="651" y="538"/>
                </a:lnTo>
                <a:lnTo>
                  <a:pt x="660" y="534"/>
                </a:lnTo>
                <a:lnTo>
                  <a:pt x="668" y="528"/>
                </a:lnTo>
                <a:lnTo>
                  <a:pt x="675" y="523"/>
                </a:lnTo>
                <a:lnTo>
                  <a:pt x="682" y="515"/>
                </a:lnTo>
                <a:lnTo>
                  <a:pt x="688" y="507"/>
                </a:lnTo>
                <a:lnTo>
                  <a:pt x="692" y="498"/>
                </a:lnTo>
                <a:lnTo>
                  <a:pt x="694" y="488"/>
                </a:lnTo>
                <a:lnTo>
                  <a:pt x="696" y="479"/>
                </a:lnTo>
                <a:lnTo>
                  <a:pt x="698" y="470"/>
                </a:lnTo>
                <a:lnTo>
                  <a:pt x="696" y="460"/>
                </a:lnTo>
                <a:lnTo>
                  <a:pt x="694" y="450"/>
                </a:lnTo>
                <a:lnTo>
                  <a:pt x="691" y="441"/>
                </a:lnTo>
                <a:lnTo>
                  <a:pt x="687" y="433"/>
                </a:lnTo>
                <a:lnTo>
                  <a:pt x="681" y="424"/>
                </a:lnTo>
                <a:lnTo>
                  <a:pt x="689" y="420"/>
                </a:lnTo>
                <a:lnTo>
                  <a:pt x="696" y="413"/>
                </a:lnTo>
                <a:lnTo>
                  <a:pt x="703" y="406"/>
                </a:lnTo>
                <a:lnTo>
                  <a:pt x="709" y="398"/>
                </a:lnTo>
                <a:lnTo>
                  <a:pt x="713" y="389"/>
                </a:lnTo>
                <a:lnTo>
                  <a:pt x="716" y="380"/>
                </a:lnTo>
                <a:lnTo>
                  <a:pt x="719" y="370"/>
                </a:lnTo>
                <a:lnTo>
                  <a:pt x="719" y="36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Freeform 3850" descr="Icon of lightning. ">
            <a:extLst>
              <a:ext uri="{FF2B5EF4-FFF2-40B4-BE49-F238E27FC236}">
                <a16:creationId xmlns:a16="http://schemas.microsoft.com/office/drawing/2014/main" id="{4F438411-AB3F-41D1-B7B0-3BD67465A272}"/>
              </a:ext>
            </a:extLst>
          </p:cNvPr>
          <p:cNvSpPr>
            <a:spLocks/>
          </p:cNvSpPr>
          <p:nvPr/>
        </p:nvSpPr>
        <p:spPr bwMode="auto">
          <a:xfrm>
            <a:off x="4507874" y="4054973"/>
            <a:ext cx="268346" cy="380334"/>
          </a:xfrm>
          <a:custGeom>
            <a:avLst/>
            <a:gdLst>
              <a:gd name="T0" fmla="*/ 635 w 636"/>
              <a:gd name="T1" fmla="*/ 369 h 901"/>
              <a:gd name="T2" fmla="*/ 632 w 636"/>
              <a:gd name="T3" fmla="*/ 365 h 901"/>
              <a:gd name="T4" fmla="*/ 629 w 636"/>
              <a:gd name="T5" fmla="*/ 362 h 901"/>
              <a:gd name="T6" fmla="*/ 625 w 636"/>
              <a:gd name="T7" fmla="*/ 360 h 901"/>
              <a:gd name="T8" fmla="*/ 621 w 636"/>
              <a:gd name="T9" fmla="*/ 360 h 901"/>
              <a:gd name="T10" fmla="*/ 337 w 636"/>
              <a:gd name="T11" fmla="*/ 360 h 901"/>
              <a:gd name="T12" fmla="*/ 409 w 636"/>
              <a:gd name="T13" fmla="*/ 17 h 901"/>
              <a:gd name="T14" fmla="*/ 409 w 636"/>
              <a:gd name="T15" fmla="*/ 13 h 901"/>
              <a:gd name="T16" fmla="*/ 408 w 636"/>
              <a:gd name="T17" fmla="*/ 7 h 901"/>
              <a:gd name="T18" fmla="*/ 405 w 636"/>
              <a:gd name="T19" fmla="*/ 3 h 901"/>
              <a:gd name="T20" fmla="*/ 400 w 636"/>
              <a:gd name="T21" fmla="*/ 1 h 901"/>
              <a:gd name="T22" fmla="*/ 395 w 636"/>
              <a:gd name="T23" fmla="*/ 0 h 901"/>
              <a:gd name="T24" fmla="*/ 390 w 636"/>
              <a:gd name="T25" fmla="*/ 0 h 901"/>
              <a:gd name="T26" fmla="*/ 385 w 636"/>
              <a:gd name="T27" fmla="*/ 2 h 901"/>
              <a:gd name="T28" fmla="*/ 382 w 636"/>
              <a:gd name="T29" fmla="*/ 6 h 901"/>
              <a:gd name="T30" fmla="*/ 2 w 636"/>
              <a:gd name="T31" fmla="*/ 547 h 901"/>
              <a:gd name="T32" fmla="*/ 1 w 636"/>
              <a:gd name="T33" fmla="*/ 550 h 901"/>
              <a:gd name="T34" fmla="*/ 0 w 636"/>
              <a:gd name="T35" fmla="*/ 554 h 901"/>
              <a:gd name="T36" fmla="*/ 0 w 636"/>
              <a:gd name="T37" fmla="*/ 559 h 901"/>
              <a:gd name="T38" fmla="*/ 1 w 636"/>
              <a:gd name="T39" fmla="*/ 562 h 901"/>
              <a:gd name="T40" fmla="*/ 4 w 636"/>
              <a:gd name="T41" fmla="*/ 566 h 901"/>
              <a:gd name="T42" fmla="*/ 8 w 636"/>
              <a:gd name="T43" fmla="*/ 568 h 901"/>
              <a:gd name="T44" fmla="*/ 11 w 636"/>
              <a:gd name="T45" fmla="*/ 569 h 901"/>
              <a:gd name="T46" fmla="*/ 15 w 636"/>
              <a:gd name="T47" fmla="*/ 570 h 901"/>
              <a:gd name="T48" fmla="*/ 299 w 636"/>
              <a:gd name="T49" fmla="*/ 570 h 901"/>
              <a:gd name="T50" fmla="*/ 228 w 636"/>
              <a:gd name="T51" fmla="*/ 882 h 901"/>
              <a:gd name="T52" fmla="*/ 228 w 636"/>
              <a:gd name="T53" fmla="*/ 888 h 901"/>
              <a:gd name="T54" fmla="*/ 229 w 636"/>
              <a:gd name="T55" fmla="*/ 892 h 901"/>
              <a:gd name="T56" fmla="*/ 232 w 636"/>
              <a:gd name="T57" fmla="*/ 896 h 901"/>
              <a:gd name="T58" fmla="*/ 236 w 636"/>
              <a:gd name="T59" fmla="*/ 900 h 901"/>
              <a:gd name="T60" fmla="*/ 239 w 636"/>
              <a:gd name="T61" fmla="*/ 901 h 901"/>
              <a:gd name="T62" fmla="*/ 243 w 636"/>
              <a:gd name="T63" fmla="*/ 901 h 901"/>
              <a:gd name="T64" fmla="*/ 246 w 636"/>
              <a:gd name="T65" fmla="*/ 901 h 901"/>
              <a:gd name="T66" fmla="*/ 249 w 636"/>
              <a:gd name="T67" fmla="*/ 900 h 901"/>
              <a:gd name="T68" fmla="*/ 252 w 636"/>
              <a:gd name="T69" fmla="*/ 897 h 901"/>
              <a:gd name="T70" fmla="*/ 254 w 636"/>
              <a:gd name="T71" fmla="*/ 895 h 901"/>
              <a:gd name="T72" fmla="*/ 633 w 636"/>
              <a:gd name="T73" fmla="*/ 384 h 901"/>
              <a:gd name="T74" fmla="*/ 635 w 636"/>
              <a:gd name="T75" fmla="*/ 381 h 901"/>
              <a:gd name="T76" fmla="*/ 636 w 636"/>
              <a:gd name="T77" fmla="*/ 376 h 901"/>
              <a:gd name="T78" fmla="*/ 636 w 636"/>
              <a:gd name="T79" fmla="*/ 372 h 901"/>
              <a:gd name="T80" fmla="*/ 635 w 636"/>
              <a:gd name="T81" fmla="*/ 369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36" h="901">
                <a:moveTo>
                  <a:pt x="635" y="369"/>
                </a:moveTo>
                <a:lnTo>
                  <a:pt x="632" y="365"/>
                </a:lnTo>
                <a:lnTo>
                  <a:pt x="629" y="362"/>
                </a:lnTo>
                <a:lnTo>
                  <a:pt x="625" y="360"/>
                </a:lnTo>
                <a:lnTo>
                  <a:pt x="621" y="360"/>
                </a:lnTo>
                <a:lnTo>
                  <a:pt x="337" y="360"/>
                </a:lnTo>
                <a:lnTo>
                  <a:pt x="409" y="17"/>
                </a:lnTo>
                <a:lnTo>
                  <a:pt x="409" y="13"/>
                </a:lnTo>
                <a:lnTo>
                  <a:pt x="408" y="7"/>
                </a:lnTo>
                <a:lnTo>
                  <a:pt x="405" y="3"/>
                </a:lnTo>
                <a:lnTo>
                  <a:pt x="400" y="1"/>
                </a:lnTo>
                <a:lnTo>
                  <a:pt x="395" y="0"/>
                </a:lnTo>
                <a:lnTo>
                  <a:pt x="390" y="0"/>
                </a:lnTo>
                <a:lnTo>
                  <a:pt x="385" y="2"/>
                </a:lnTo>
                <a:lnTo>
                  <a:pt x="382" y="6"/>
                </a:lnTo>
                <a:lnTo>
                  <a:pt x="2" y="547"/>
                </a:lnTo>
                <a:lnTo>
                  <a:pt x="1" y="550"/>
                </a:lnTo>
                <a:lnTo>
                  <a:pt x="0" y="554"/>
                </a:lnTo>
                <a:lnTo>
                  <a:pt x="0" y="559"/>
                </a:lnTo>
                <a:lnTo>
                  <a:pt x="1" y="562"/>
                </a:lnTo>
                <a:lnTo>
                  <a:pt x="4" y="566"/>
                </a:lnTo>
                <a:lnTo>
                  <a:pt x="8" y="568"/>
                </a:lnTo>
                <a:lnTo>
                  <a:pt x="11" y="569"/>
                </a:lnTo>
                <a:lnTo>
                  <a:pt x="15" y="570"/>
                </a:lnTo>
                <a:lnTo>
                  <a:pt x="299" y="570"/>
                </a:lnTo>
                <a:lnTo>
                  <a:pt x="228" y="882"/>
                </a:lnTo>
                <a:lnTo>
                  <a:pt x="228" y="888"/>
                </a:lnTo>
                <a:lnTo>
                  <a:pt x="229" y="892"/>
                </a:lnTo>
                <a:lnTo>
                  <a:pt x="232" y="896"/>
                </a:lnTo>
                <a:lnTo>
                  <a:pt x="236" y="900"/>
                </a:lnTo>
                <a:lnTo>
                  <a:pt x="239" y="901"/>
                </a:lnTo>
                <a:lnTo>
                  <a:pt x="243" y="901"/>
                </a:lnTo>
                <a:lnTo>
                  <a:pt x="246" y="901"/>
                </a:lnTo>
                <a:lnTo>
                  <a:pt x="249" y="900"/>
                </a:lnTo>
                <a:lnTo>
                  <a:pt x="252" y="897"/>
                </a:lnTo>
                <a:lnTo>
                  <a:pt x="254" y="895"/>
                </a:lnTo>
                <a:lnTo>
                  <a:pt x="633" y="384"/>
                </a:lnTo>
                <a:lnTo>
                  <a:pt x="635" y="381"/>
                </a:lnTo>
                <a:lnTo>
                  <a:pt x="636" y="376"/>
                </a:lnTo>
                <a:lnTo>
                  <a:pt x="636" y="372"/>
                </a:lnTo>
                <a:lnTo>
                  <a:pt x="635" y="36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2" name="Freeform 3886" descr="Icon of magnifying glass to represent search. ">
            <a:extLst>
              <a:ext uri="{FF2B5EF4-FFF2-40B4-BE49-F238E27FC236}">
                <a16:creationId xmlns:a16="http://schemas.microsoft.com/office/drawing/2014/main" id="{EC8E95A8-22FE-44FA-B5A6-2AA2D47A5BB3}"/>
              </a:ext>
            </a:extLst>
          </p:cNvPr>
          <p:cNvSpPr>
            <a:spLocks noEditPoints="1"/>
          </p:cNvSpPr>
          <p:nvPr/>
        </p:nvSpPr>
        <p:spPr bwMode="auto">
          <a:xfrm>
            <a:off x="5860620" y="4054973"/>
            <a:ext cx="382447" cy="380334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3" name="Group 72" descr="Icon of computer monitors. ">
            <a:extLst>
              <a:ext uri="{FF2B5EF4-FFF2-40B4-BE49-F238E27FC236}">
                <a16:creationId xmlns:a16="http://schemas.microsoft.com/office/drawing/2014/main" id="{6C60D8E2-BC37-4164-84A8-5B32D836BEC3}"/>
              </a:ext>
            </a:extLst>
          </p:cNvPr>
          <p:cNvGrpSpPr/>
          <p:nvPr/>
        </p:nvGrpSpPr>
        <p:grpSpPr>
          <a:xfrm>
            <a:off x="7270415" y="4053917"/>
            <a:ext cx="382447" cy="382446"/>
            <a:chOff x="879475" y="5100638"/>
            <a:chExt cx="287338" cy="287337"/>
          </a:xfrm>
          <a:solidFill>
            <a:schemeClr val="accent4">
              <a:lumMod val="75000"/>
            </a:schemeClr>
          </a:solidFill>
        </p:grpSpPr>
        <p:sp>
          <p:nvSpPr>
            <p:cNvPr id="74" name="Freeform 1636">
              <a:extLst>
                <a:ext uri="{FF2B5EF4-FFF2-40B4-BE49-F238E27FC236}">
                  <a16:creationId xmlns:a16="http://schemas.microsoft.com/office/drawing/2014/main" id="{69FF00E7-041A-4CE9-A6E6-F43110659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" y="5233988"/>
              <a:ext cx="38100" cy="9525"/>
            </a:xfrm>
            <a:custGeom>
              <a:avLst/>
              <a:gdLst>
                <a:gd name="T0" fmla="*/ 105 w 121"/>
                <a:gd name="T1" fmla="*/ 0 h 30"/>
                <a:gd name="T2" fmla="*/ 15 w 121"/>
                <a:gd name="T3" fmla="*/ 0 h 30"/>
                <a:gd name="T4" fmla="*/ 13 w 121"/>
                <a:gd name="T5" fmla="*/ 0 h 30"/>
                <a:gd name="T6" fmla="*/ 9 w 121"/>
                <a:gd name="T7" fmla="*/ 1 h 30"/>
                <a:gd name="T8" fmla="*/ 7 w 121"/>
                <a:gd name="T9" fmla="*/ 2 h 30"/>
                <a:gd name="T10" fmla="*/ 5 w 121"/>
                <a:gd name="T11" fmla="*/ 4 h 30"/>
                <a:gd name="T12" fmla="*/ 3 w 121"/>
                <a:gd name="T13" fmla="*/ 6 h 30"/>
                <a:gd name="T14" fmla="*/ 2 w 121"/>
                <a:gd name="T15" fmla="*/ 9 h 30"/>
                <a:gd name="T16" fmla="*/ 0 w 121"/>
                <a:gd name="T17" fmla="*/ 12 h 30"/>
                <a:gd name="T18" fmla="*/ 0 w 121"/>
                <a:gd name="T19" fmla="*/ 14 h 30"/>
                <a:gd name="T20" fmla="*/ 0 w 121"/>
                <a:gd name="T21" fmla="*/ 17 h 30"/>
                <a:gd name="T22" fmla="*/ 2 w 121"/>
                <a:gd name="T23" fmla="*/ 21 h 30"/>
                <a:gd name="T24" fmla="*/ 3 w 121"/>
                <a:gd name="T25" fmla="*/ 23 h 30"/>
                <a:gd name="T26" fmla="*/ 5 w 121"/>
                <a:gd name="T27" fmla="*/ 25 h 30"/>
                <a:gd name="T28" fmla="*/ 7 w 121"/>
                <a:gd name="T29" fmla="*/ 27 h 30"/>
                <a:gd name="T30" fmla="*/ 9 w 121"/>
                <a:gd name="T31" fmla="*/ 29 h 30"/>
                <a:gd name="T32" fmla="*/ 13 w 121"/>
                <a:gd name="T33" fmla="*/ 30 h 30"/>
                <a:gd name="T34" fmla="*/ 15 w 121"/>
                <a:gd name="T35" fmla="*/ 30 h 30"/>
                <a:gd name="T36" fmla="*/ 105 w 121"/>
                <a:gd name="T37" fmla="*/ 30 h 30"/>
                <a:gd name="T38" fmla="*/ 109 w 121"/>
                <a:gd name="T39" fmla="*/ 30 h 30"/>
                <a:gd name="T40" fmla="*/ 111 w 121"/>
                <a:gd name="T41" fmla="*/ 29 h 30"/>
                <a:gd name="T42" fmla="*/ 114 w 121"/>
                <a:gd name="T43" fmla="*/ 27 h 30"/>
                <a:gd name="T44" fmla="*/ 117 w 121"/>
                <a:gd name="T45" fmla="*/ 25 h 30"/>
                <a:gd name="T46" fmla="*/ 118 w 121"/>
                <a:gd name="T47" fmla="*/ 23 h 30"/>
                <a:gd name="T48" fmla="*/ 120 w 121"/>
                <a:gd name="T49" fmla="*/ 21 h 30"/>
                <a:gd name="T50" fmla="*/ 121 w 121"/>
                <a:gd name="T51" fmla="*/ 17 h 30"/>
                <a:gd name="T52" fmla="*/ 121 w 121"/>
                <a:gd name="T53" fmla="*/ 14 h 30"/>
                <a:gd name="T54" fmla="*/ 121 w 121"/>
                <a:gd name="T55" fmla="*/ 12 h 30"/>
                <a:gd name="T56" fmla="*/ 120 w 121"/>
                <a:gd name="T57" fmla="*/ 9 h 30"/>
                <a:gd name="T58" fmla="*/ 118 w 121"/>
                <a:gd name="T59" fmla="*/ 6 h 30"/>
                <a:gd name="T60" fmla="*/ 117 w 121"/>
                <a:gd name="T61" fmla="*/ 4 h 30"/>
                <a:gd name="T62" fmla="*/ 114 w 121"/>
                <a:gd name="T63" fmla="*/ 2 h 30"/>
                <a:gd name="T64" fmla="*/ 111 w 121"/>
                <a:gd name="T65" fmla="*/ 1 h 30"/>
                <a:gd name="T66" fmla="*/ 109 w 121"/>
                <a:gd name="T67" fmla="*/ 0 h 30"/>
                <a:gd name="T68" fmla="*/ 105 w 12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30">
                  <a:moveTo>
                    <a:pt x="105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30"/>
                  </a:lnTo>
                  <a:lnTo>
                    <a:pt x="111" y="29"/>
                  </a:lnTo>
                  <a:lnTo>
                    <a:pt x="114" y="27"/>
                  </a:lnTo>
                  <a:lnTo>
                    <a:pt x="117" y="25"/>
                  </a:lnTo>
                  <a:lnTo>
                    <a:pt x="118" y="23"/>
                  </a:lnTo>
                  <a:lnTo>
                    <a:pt x="120" y="21"/>
                  </a:lnTo>
                  <a:lnTo>
                    <a:pt x="121" y="17"/>
                  </a:lnTo>
                  <a:lnTo>
                    <a:pt x="121" y="14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8" y="6"/>
                  </a:lnTo>
                  <a:lnTo>
                    <a:pt x="117" y="4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637">
              <a:extLst>
                <a:ext uri="{FF2B5EF4-FFF2-40B4-BE49-F238E27FC236}">
                  <a16:creationId xmlns:a16="http://schemas.microsoft.com/office/drawing/2014/main" id="{81654380-670A-482D-81FB-A4FFEA610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00638"/>
              <a:ext cx="153988" cy="85725"/>
            </a:xfrm>
            <a:custGeom>
              <a:avLst/>
              <a:gdLst>
                <a:gd name="T0" fmla="*/ 482 w 482"/>
                <a:gd name="T1" fmla="*/ 60 h 271"/>
                <a:gd name="T2" fmla="*/ 482 w 482"/>
                <a:gd name="T3" fmla="*/ 54 h 271"/>
                <a:gd name="T4" fmla="*/ 481 w 482"/>
                <a:gd name="T5" fmla="*/ 48 h 271"/>
                <a:gd name="T6" fmla="*/ 480 w 482"/>
                <a:gd name="T7" fmla="*/ 42 h 271"/>
                <a:gd name="T8" fmla="*/ 478 w 482"/>
                <a:gd name="T9" fmla="*/ 37 h 271"/>
                <a:gd name="T10" fmla="*/ 475 w 482"/>
                <a:gd name="T11" fmla="*/ 31 h 271"/>
                <a:gd name="T12" fmla="*/ 472 w 482"/>
                <a:gd name="T13" fmla="*/ 27 h 271"/>
                <a:gd name="T14" fmla="*/ 469 w 482"/>
                <a:gd name="T15" fmla="*/ 22 h 271"/>
                <a:gd name="T16" fmla="*/ 464 w 482"/>
                <a:gd name="T17" fmla="*/ 18 h 271"/>
                <a:gd name="T18" fmla="*/ 460 w 482"/>
                <a:gd name="T19" fmla="*/ 13 h 271"/>
                <a:gd name="T20" fmla="*/ 455 w 482"/>
                <a:gd name="T21" fmla="*/ 10 h 271"/>
                <a:gd name="T22" fmla="*/ 451 w 482"/>
                <a:gd name="T23" fmla="*/ 7 h 271"/>
                <a:gd name="T24" fmla="*/ 445 w 482"/>
                <a:gd name="T25" fmla="*/ 5 h 271"/>
                <a:gd name="T26" fmla="*/ 440 w 482"/>
                <a:gd name="T27" fmla="*/ 2 h 271"/>
                <a:gd name="T28" fmla="*/ 434 w 482"/>
                <a:gd name="T29" fmla="*/ 1 h 271"/>
                <a:gd name="T30" fmla="*/ 428 w 482"/>
                <a:gd name="T31" fmla="*/ 0 h 271"/>
                <a:gd name="T32" fmla="*/ 422 w 482"/>
                <a:gd name="T33" fmla="*/ 0 h 271"/>
                <a:gd name="T34" fmla="*/ 59 w 482"/>
                <a:gd name="T35" fmla="*/ 0 h 271"/>
                <a:gd name="T36" fmla="*/ 54 w 482"/>
                <a:gd name="T37" fmla="*/ 0 h 271"/>
                <a:gd name="T38" fmla="*/ 47 w 482"/>
                <a:gd name="T39" fmla="*/ 1 h 271"/>
                <a:gd name="T40" fmla="*/ 42 w 482"/>
                <a:gd name="T41" fmla="*/ 2 h 271"/>
                <a:gd name="T42" fmla="*/ 36 w 482"/>
                <a:gd name="T43" fmla="*/ 5 h 271"/>
                <a:gd name="T44" fmla="*/ 31 w 482"/>
                <a:gd name="T45" fmla="*/ 7 h 271"/>
                <a:gd name="T46" fmla="*/ 26 w 482"/>
                <a:gd name="T47" fmla="*/ 10 h 271"/>
                <a:gd name="T48" fmla="*/ 22 w 482"/>
                <a:gd name="T49" fmla="*/ 13 h 271"/>
                <a:gd name="T50" fmla="*/ 17 w 482"/>
                <a:gd name="T51" fmla="*/ 18 h 271"/>
                <a:gd name="T52" fmla="*/ 13 w 482"/>
                <a:gd name="T53" fmla="*/ 22 h 271"/>
                <a:gd name="T54" fmla="*/ 10 w 482"/>
                <a:gd name="T55" fmla="*/ 27 h 271"/>
                <a:gd name="T56" fmla="*/ 6 w 482"/>
                <a:gd name="T57" fmla="*/ 31 h 271"/>
                <a:gd name="T58" fmla="*/ 4 w 482"/>
                <a:gd name="T59" fmla="*/ 37 h 271"/>
                <a:gd name="T60" fmla="*/ 2 w 482"/>
                <a:gd name="T61" fmla="*/ 42 h 271"/>
                <a:gd name="T62" fmla="*/ 1 w 482"/>
                <a:gd name="T63" fmla="*/ 48 h 271"/>
                <a:gd name="T64" fmla="*/ 0 w 482"/>
                <a:gd name="T65" fmla="*/ 54 h 271"/>
                <a:gd name="T66" fmla="*/ 0 w 482"/>
                <a:gd name="T67" fmla="*/ 60 h 271"/>
                <a:gd name="T68" fmla="*/ 0 w 482"/>
                <a:gd name="T69" fmla="*/ 271 h 271"/>
                <a:gd name="T70" fmla="*/ 482 w 482"/>
                <a:gd name="T71" fmla="*/ 271 h 271"/>
                <a:gd name="T72" fmla="*/ 482 w 482"/>
                <a:gd name="T73" fmla="*/ 6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2" h="271">
                  <a:moveTo>
                    <a:pt x="482" y="60"/>
                  </a:moveTo>
                  <a:lnTo>
                    <a:pt x="482" y="54"/>
                  </a:lnTo>
                  <a:lnTo>
                    <a:pt x="481" y="48"/>
                  </a:lnTo>
                  <a:lnTo>
                    <a:pt x="480" y="42"/>
                  </a:lnTo>
                  <a:lnTo>
                    <a:pt x="478" y="37"/>
                  </a:lnTo>
                  <a:lnTo>
                    <a:pt x="475" y="31"/>
                  </a:lnTo>
                  <a:lnTo>
                    <a:pt x="472" y="27"/>
                  </a:lnTo>
                  <a:lnTo>
                    <a:pt x="469" y="22"/>
                  </a:lnTo>
                  <a:lnTo>
                    <a:pt x="464" y="18"/>
                  </a:lnTo>
                  <a:lnTo>
                    <a:pt x="460" y="13"/>
                  </a:lnTo>
                  <a:lnTo>
                    <a:pt x="455" y="10"/>
                  </a:lnTo>
                  <a:lnTo>
                    <a:pt x="451" y="7"/>
                  </a:lnTo>
                  <a:lnTo>
                    <a:pt x="445" y="5"/>
                  </a:lnTo>
                  <a:lnTo>
                    <a:pt x="440" y="2"/>
                  </a:lnTo>
                  <a:lnTo>
                    <a:pt x="434" y="1"/>
                  </a:lnTo>
                  <a:lnTo>
                    <a:pt x="428" y="0"/>
                  </a:lnTo>
                  <a:lnTo>
                    <a:pt x="422" y="0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47" y="1"/>
                  </a:lnTo>
                  <a:lnTo>
                    <a:pt x="42" y="2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2" y="13"/>
                  </a:lnTo>
                  <a:lnTo>
                    <a:pt x="17" y="18"/>
                  </a:lnTo>
                  <a:lnTo>
                    <a:pt x="13" y="22"/>
                  </a:lnTo>
                  <a:lnTo>
                    <a:pt x="10" y="27"/>
                  </a:lnTo>
                  <a:lnTo>
                    <a:pt x="6" y="31"/>
                  </a:lnTo>
                  <a:lnTo>
                    <a:pt x="4" y="37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271"/>
                  </a:lnTo>
                  <a:lnTo>
                    <a:pt x="482" y="271"/>
                  </a:lnTo>
                  <a:lnTo>
                    <a:pt x="48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638">
              <a:extLst>
                <a:ext uri="{FF2B5EF4-FFF2-40B4-BE49-F238E27FC236}">
                  <a16:creationId xmlns:a16="http://schemas.microsoft.com/office/drawing/2014/main" id="{FB01E3B0-9770-4D5C-9138-8D07EBC8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95888"/>
              <a:ext cx="153988" cy="19050"/>
            </a:xfrm>
            <a:custGeom>
              <a:avLst/>
              <a:gdLst>
                <a:gd name="T0" fmla="*/ 361 w 482"/>
                <a:gd name="T1" fmla="*/ 30 h 60"/>
                <a:gd name="T2" fmla="*/ 424 w 482"/>
                <a:gd name="T3" fmla="*/ 30 h 60"/>
                <a:gd name="T4" fmla="*/ 475 w 482"/>
                <a:gd name="T5" fmla="*/ 30 h 60"/>
                <a:gd name="T6" fmla="*/ 478 w 482"/>
                <a:gd name="T7" fmla="*/ 23 h 60"/>
                <a:gd name="T8" fmla="*/ 481 w 482"/>
                <a:gd name="T9" fmla="*/ 17 h 60"/>
                <a:gd name="T10" fmla="*/ 482 w 482"/>
                <a:gd name="T11" fmla="*/ 9 h 60"/>
                <a:gd name="T12" fmla="*/ 482 w 482"/>
                <a:gd name="T13" fmla="*/ 2 h 60"/>
                <a:gd name="T14" fmla="*/ 482 w 482"/>
                <a:gd name="T15" fmla="*/ 0 h 60"/>
                <a:gd name="T16" fmla="*/ 0 w 482"/>
                <a:gd name="T17" fmla="*/ 0 h 60"/>
                <a:gd name="T18" fmla="*/ 0 w 482"/>
                <a:gd name="T19" fmla="*/ 6 h 60"/>
                <a:gd name="T20" fmla="*/ 1 w 482"/>
                <a:gd name="T21" fmla="*/ 11 h 60"/>
                <a:gd name="T22" fmla="*/ 2 w 482"/>
                <a:gd name="T23" fmla="*/ 18 h 60"/>
                <a:gd name="T24" fmla="*/ 4 w 482"/>
                <a:gd name="T25" fmla="*/ 23 h 60"/>
                <a:gd name="T26" fmla="*/ 6 w 482"/>
                <a:gd name="T27" fmla="*/ 28 h 60"/>
                <a:gd name="T28" fmla="*/ 10 w 482"/>
                <a:gd name="T29" fmla="*/ 33 h 60"/>
                <a:gd name="T30" fmla="*/ 13 w 482"/>
                <a:gd name="T31" fmla="*/ 38 h 60"/>
                <a:gd name="T32" fmla="*/ 17 w 482"/>
                <a:gd name="T33" fmla="*/ 42 h 60"/>
                <a:gd name="T34" fmla="*/ 22 w 482"/>
                <a:gd name="T35" fmla="*/ 47 h 60"/>
                <a:gd name="T36" fmla="*/ 26 w 482"/>
                <a:gd name="T37" fmla="*/ 50 h 60"/>
                <a:gd name="T38" fmla="*/ 31 w 482"/>
                <a:gd name="T39" fmla="*/ 53 h 60"/>
                <a:gd name="T40" fmla="*/ 36 w 482"/>
                <a:gd name="T41" fmla="*/ 55 h 60"/>
                <a:gd name="T42" fmla="*/ 42 w 482"/>
                <a:gd name="T43" fmla="*/ 58 h 60"/>
                <a:gd name="T44" fmla="*/ 47 w 482"/>
                <a:gd name="T45" fmla="*/ 59 h 60"/>
                <a:gd name="T46" fmla="*/ 54 w 482"/>
                <a:gd name="T47" fmla="*/ 60 h 60"/>
                <a:gd name="T48" fmla="*/ 59 w 482"/>
                <a:gd name="T49" fmla="*/ 60 h 60"/>
                <a:gd name="T50" fmla="*/ 282 w 482"/>
                <a:gd name="T51" fmla="*/ 60 h 60"/>
                <a:gd name="T52" fmla="*/ 291 w 482"/>
                <a:gd name="T53" fmla="*/ 53 h 60"/>
                <a:gd name="T54" fmla="*/ 299 w 482"/>
                <a:gd name="T55" fmla="*/ 48 h 60"/>
                <a:gd name="T56" fmla="*/ 308 w 482"/>
                <a:gd name="T57" fmla="*/ 42 h 60"/>
                <a:gd name="T58" fmla="*/ 318 w 482"/>
                <a:gd name="T59" fmla="*/ 38 h 60"/>
                <a:gd name="T60" fmla="*/ 328 w 482"/>
                <a:gd name="T61" fmla="*/ 34 h 60"/>
                <a:gd name="T62" fmla="*/ 339 w 482"/>
                <a:gd name="T63" fmla="*/ 32 h 60"/>
                <a:gd name="T64" fmla="*/ 350 w 482"/>
                <a:gd name="T65" fmla="*/ 30 h 60"/>
                <a:gd name="T66" fmla="*/ 361 w 482"/>
                <a:gd name="T6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2" h="60">
                  <a:moveTo>
                    <a:pt x="361" y="30"/>
                  </a:moveTo>
                  <a:lnTo>
                    <a:pt x="424" y="30"/>
                  </a:lnTo>
                  <a:lnTo>
                    <a:pt x="475" y="30"/>
                  </a:lnTo>
                  <a:lnTo>
                    <a:pt x="478" y="23"/>
                  </a:lnTo>
                  <a:lnTo>
                    <a:pt x="481" y="17"/>
                  </a:lnTo>
                  <a:lnTo>
                    <a:pt x="482" y="9"/>
                  </a:lnTo>
                  <a:lnTo>
                    <a:pt x="482" y="2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" y="11"/>
                  </a:lnTo>
                  <a:lnTo>
                    <a:pt x="2" y="18"/>
                  </a:lnTo>
                  <a:lnTo>
                    <a:pt x="4" y="23"/>
                  </a:lnTo>
                  <a:lnTo>
                    <a:pt x="6" y="28"/>
                  </a:lnTo>
                  <a:lnTo>
                    <a:pt x="10" y="33"/>
                  </a:lnTo>
                  <a:lnTo>
                    <a:pt x="13" y="38"/>
                  </a:lnTo>
                  <a:lnTo>
                    <a:pt x="17" y="42"/>
                  </a:lnTo>
                  <a:lnTo>
                    <a:pt x="22" y="47"/>
                  </a:lnTo>
                  <a:lnTo>
                    <a:pt x="26" y="50"/>
                  </a:lnTo>
                  <a:lnTo>
                    <a:pt x="31" y="53"/>
                  </a:lnTo>
                  <a:lnTo>
                    <a:pt x="36" y="55"/>
                  </a:lnTo>
                  <a:lnTo>
                    <a:pt x="42" y="58"/>
                  </a:lnTo>
                  <a:lnTo>
                    <a:pt x="47" y="59"/>
                  </a:lnTo>
                  <a:lnTo>
                    <a:pt x="54" y="60"/>
                  </a:lnTo>
                  <a:lnTo>
                    <a:pt x="59" y="60"/>
                  </a:lnTo>
                  <a:lnTo>
                    <a:pt x="282" y="60"/>
                  </a:lnTo>
                  <a:lnTo>
                    <a:pt x="291" y="53"/>
                  </a:lnTo>
                  <a:lnTo>
                    <a:pt x="299" y="48"/>
                  </a:lnTo>
                  <a:lnTo>
                    <a:pt x="308" y="42"/>
                  </a:lnTo>
                  <a:lnTo>
                    <a:pt x="318" y="38"/>
                  </a:lnTo>
                  <a:lnTo>
                    <a:pt x="328" y="34"/>
                  </a:lnTo>
                  <a:lnTo>
                    <a:pt x="339" y="32"/>
                  </a:lnTo>
                  <a:lnTo>
                    <a:pt x="350" y="30"/>
                  </a:lnTo>
                  <a:lnTo>
                    <a:pt x="36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639">
              <a:extLst>
                <a:ext uri="{FF2B5EF4-FFF2-40B4-BE49-F238E27FC236}">
                  <a16:creationId xmlns:a16="http://schemas.microsoft.com/office/drawing/2014/main" id="{B5E3BED9-C2BD-4A86-AB16-4FB4F865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5214938"/>
              <a:ext cx="201613" cy="106363"/>
            </a:xfrm>
            <a:custGeom>
              <a:avLst/>
              <a:gdLst>
                <a:gd name="T0" fmla="*/ 543 w 633"/>
                <a:gd name="T1" fmla="*/ 0 h 332"/>
                <a:gd name="T2" fmla="*/ 153 w 633"/>
                <a:gd name="T3" fmla="*/ 0 h 332"/>
                <a:gd name="T4" fmla="*/ 90 w 633"/>
                <a:gd name="T5" fmla="*/ 0 h 332"/>
                <a:gd name="T6" fmla="*/ 82 w 633"/>
                <a:gd name="T7" fmla="*/ 1 h 332"/>
                <a:gd name="T8" fmla="*/ 73 w 633"/>
                <a:gd name="T9" fmla="*/ 2 h 332"/>
                <a:gd name="T10" fmla="*/ 64 w 633"/>
                <a:gd name="T11" fmla="*/ 4 h 332"/>
                <a:gd name="T12" fmla="*/ 55 w 633"/>
                <a:gd name="T13" fmla="*/ 8 h 332"/>
                <a:gd name="T14" fmla="*/ 47 w 633"/>
                <a:gd name="T15" fmla="*/ 11 h 332"/>
                <a:gd name="T16" fmla="*/ 40 w 633"/>
                <a:gd name="T17" fmla="*/ 15 h 332"/>
                <a:gd name="T18" fmla="*/ 33 w 633"/>
                <a:gd name="T19" fmla="*/ 21 h 332"/>
                <a:gd name="T20" fmla="*/ 26 w 633"/>
                <a:gd name="T21" fmla="*/ 26 h 332"/>
                <a:gd name="T22" fmla="*/ 21 w 633"/>
                <a:gd name="T23" fmla="*/ 33 h 332"/>
                <a:gd name="T24" fmla="*/ 15 w 633"/>
                <a:gd name="T25" fmla="*/ 40 h 332"/>
                <a:gd name="T26" fmla="*/ 11 w 633"/>
                <a:gd name="T27" fmla="*/ 47 h 332"/>
                <a:gd name="T28" fmla="*/ 7 w 633"/>
                <a:gd name="T29" fmla="*/ 55 h 332"/>
                <a:gd name="T30" fmla="*/ 4 w 633"/>
                <a:gd name="T31" fmla="*/ 64 h 332"/>
                <a:gd name="T32" fmla="*/ 2 w 633"/>
                <a:gd name="T33" fmla="*/ 72 h 332"/>
                <a:gd name="T34" fmla="*/ 1 w 633"/>
                <a:gd name="T35" fmla="*/ 82 h 332"/>
                <a:gd name="T36" fmla="*/ 0 w 633"/>
                <a:gd name="T37" fmla="*/ 91 h 332"/>
                <a:gd name="T38" fmla="*/ 0 w 633"/>
                <a:gd name="T39" fmla="*/ 332 h 332"/>
                <a:gd name="T40" fmla="*/ 633 w 633"/>
                <a:gd name="T41" fmla="*/ 332 h 332"/>
                <a:gd name="T42" fmla="*/ 633 w 633"/>
                <a:gd name="T43" fmla="*/ 91 h 332"/>
                <a:gd name="T44" fmla="*/ 633 w 633"/>
                <a:gd name="T45" fmla="*/ 82 h 332"/>
                <a:gd name="T46" fmla="*/ 632 w 633"/>
                <a:gd name="T47" fmla="*/ 72 h 332"/>
                <a:gd name="T48" fmla="*/ 630 w 633"/>
                <a:gd name="T49" fmla="*/ 64 h 332"/>
                <a:gd name="T50" fmla="*/ 627 w 633"/>
                <a:gd name="T51" fmla="*/ 55 h 332"/>
                <a:gd name="T52" fmla="*/ 622 w 633"/>
                <a:gd name="T53" fmla="*/ 47 h 332"/>
                <a:gd name="T54" fmla="*/ 618 w 633"/>
                <a:gd name="T55" fmla="*/ 40 h 332"/>
                <a:gd name="T56" fmla="*/ 614 w 633"/>
                <a:gd name="T57" fmla="*/ 33 h 332"/>
                <a:gd name="T58" fmla="*/ 607 w 633"/>
                <a:gd name="T59" fmla="*/ 26 h 332"/>
                <a:gd name="T60" fmla="*/ 600 w 633"/>
                <a:gd name="T61" fmla="*/ 21 h 332"/>
                <a:gd name="T62" fmla="*/ 594 w 633"/>
                <a:gd name="T63" fmla="*/ 15 h 332"/>
                <a:gd name="T64" fmla="*/ 586 w 633"/>
                <a:gd name="T65" fmla="*/ 11 h 332"/>
                <a:gd name="T66" fmla="*/ 578 w 633"/>
                <a:gd name="T67" fmla="*/ 8 h 332"/>
                <a:gd name="T68" fmla="*/ 570 w 633"/>
                <a:gd name="T69" fmla="*/ 4 h 332"/>
                <a:gd name="T70" fmla="*/ 562 w 633"/>
                <a:gd name="T71" fmla="*/ 2 h 332"/>
                <a:gd name="T72" fmla="*/ 553 w 633"/>
                <a:gd name="T73" fmla="*/ 1 h 332"/>
                <a:gd name="T74" fmla="*/ 543 w 633"/>
                <a:gd name="T7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3" h="332">
                  <a:moveTo>
                    <a:pt x="543" y="0"/>
                  </a:moveTo>
                  <a:lnTo>
                    <a:pt x="153" y="0"/>
                  </a:lnTo>
                  <a:lnTo>
                    <a:pt x="90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0" y="332"/>
                  </a:lnTo>
                  <a:lnTo>
                    <a:pt x="633" y="332"/>
                  </a:lnTo>
                  <a:lnTo>
                    <a:pt x="633" y="91"/>
                  </a:lnTo>
                  <a:lnTo>
                    <a:pt x="633" y="82"/>
                  </a:lnTo>
                  <a:lnTo>
                    <a:pt x="632" y="72"/>
                  </a:lnTo>
                  <a:lnTo>
                    <a:pt x="630" y="64"/>
                  </a:lnTo>
                  <a:lnTo>
                    <a:pt x="627" y="55"/>
                  </a:lnTo>
                  <a:lnTo>
                    <a:pt x="622" y="47"/>
                  </a:lnTo>
                  <a:lnTo>
                    <a:pt x="618" y="40"/>
                  </a:lnTo>
                  <a:lnTo>
                    <a:pt x="614" y="33"/>
                  </a:lnTo>
                  <a:lnTo>
                    <a:pt x="607" y="26"/>
                  </a:lnTo>
                  <a:lnTo>
                    <a:pt x="600" y="21"/>
                  </a:lnTo>
                  <a:lnTo>
                    <a:pt x="594" y="15"/>
                  </a:lnTo>
                  <a:lnTo>
                    <a:pt x="586" y="11"/>
                  </a:lnTo>
                  <a:lnTo>
                    <a:pt x="578" y="8"/>
                  </a:lnTo>
                  <a:lnTo>
                    <a:pt x="570" y="4"/>
                  </a:lnTo>
                  <a:lnTo>
                    <a:pt x="562" y="2"/>
                  </a:lnTo>
                  <a:lnTo>
                    <a:pt x="553" y="1"/>
                  </a:lnTo>
                  <a:lnTo>
                    <a:pt x="5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640">
              <a:extLst>
                <a:ext uri="{FF2B5EF4-FFF2-40B4-BE49-F238E27FC236}">
                  <a16:creationId xmlns:a16="http://schemas.microsoft.com/office/drawing/2014/main" id="{8A8D0C73-A5C6-464E-846B-C5C294BF22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00" y="5330825"/>
              <a:ext cx="201613" cy="57150"/>
            </a:xfrm>
            <a:custGeom>
              <a:avLst/>
              <a:gdLst>
                <a:gd name="T0" fmla="*/ 322 w 633"/>
                <a:gd name="T1" fmla="*/ 23 h 181"/>
                <a:gd name="T2" fmla="*/ 329 w 633"/>
                <a:gd name="T3" fmla="*/ 26 h 181"/>
                <a:gd name="T4" fmla="*/ 336 w 633"/>
                <a:gd name="T5" fmla="*/ 33 h 181"/>
                <a:gd name="T6" fmla="*/ 339 w 633"/>
                <a:gd name="T7" fmla="*/ 41 h 181"/>
                <a:gd name="T8" fmla="*/ 339 w 633"/>
                <a:gd name="T9" fmla="*/ 51 h 181"/>
                <a:gd name="T10" fmla="*/ 336 w 633"/>
                <a:gd name="T11" fmla="*/ 58 h 181"/>
                <a:gd name="T12" fmla="*/ 329 w 633"/>
                <a:gd name="T13" fmla="*/ 64 h 181"/>
                <a:gd name="T14" fmla="*/ 322 w 633"/>
                <a:gd name="T15" fmla="*/ 67 h 181"/>
                <a:gd name="T16" fmla="*/ 313 w 633"/>
                <a:gd name="T17" fmla="*/ 67 h 181"/>
                <a:gd name="T18" fmla="*/ 304 w 633"/>
                <a:gd name="T19" fmla="*/ 64 h 181"/>
                <a:gd name="T20" fmla="*/ 298 w 633"/>
                <a:gd name="T21" fmla="*/ 58 h 181"/>
                <a:gd name="T22" fmla="*/ 295 w 633"/>
                <a:gd name="T23" fmla="*/ 51 h 181"/>
                <a:gd name="T24" fmla="*/ 295 w 633"/>
                <a:gd name="T25" fmla="*/ 41 h 181"/>
                <a:gd name="T26" fmla="*/ 298 w 633"/>
                <a:gd name="T27" fmla="*/ 33 h 181"/>
                <a:gd name="T28" fmla="*/ 304 w 633"/>
                <a:gd name="T29" fmla="*/ 26 h 181"/>
                <a:gd name="T30" fmla="*/ 313 w 633"/>
                <a:gd name="T31" fmla="*/ 23 h 181"/>
                <a:gd name="T32" fmla="*/ 0 w 633"/>
                <a:gd name="T33" fmla="*/ 31 h 181"/>
                <a:gd name="T34" fmla="*/ 2 w 633"/>
                <a:gd name="T35" fmla="*/ 48 h 181"/>
                <a:gd name="T36" fmla="*/ 7 w 633"/>
                <a:gd name="T37" fmla="*/ 66 h 181"/>
                <a:gd name="T38" fmla="*/ 15 w 633"/>
                <a:gd name="T39" fmla="*/ 80 h 181"/>
                <a:gd name="T40" fmla="*/ 26 w 633"/>
                <a:gd name="T41" fmla="*/ 95 h 181"/>
                <a:gd name="T42" fmla="*/ 40 w 633"/>
                <a:gd name="T43" fmla="*/ 106 h 181"/>
                <a:gd name="T44" fmla="*/ 55 w 633"/>
                <a:gd name="T45" fmla="*/ 114 h 181"/>
                <a:gd name="T46" fmla="*/ 73 w 633"/>
                <a:gd name="T47" fmla="*/ 119 h 181"/>
                <a:gd name="T48" fmla="*/ 90 w 633"/>
                <a:gd name="T49" fmla="*/ 121 h 181"/>
                <a:gd name="T50" fmla="*/ 302 w 633"/>
                <a:gd name="T51" fmla="*/ 151 h 181"/>
                <a:gd name="T52" fmla="*/ 163 w 633"/>
                <a:gd name="T53" fmla="*/ 151 h 181"/>
                <a:gd name="T54" fmla="*/ 158 w 633"/>
                <a:gd name="T55" fmla="*/ 153 h 181"/>
                <a:gd name="T56" fmla="*/ 153 w 633"/>
                <a:gd name="T57" fmla="*/ 158 h 181"/>
                <a:gd name="T58" fmla="*/ 151 w 633"/>
                <a:gd name="T59" fmla="*/ 163 h 181"/>
                <a:gd name="T60" fmla="*/ 151 w 633"/>
                <a:gd name="T61" fmla="*/ 169 h 181"/>
                <a:gd name="T62" fmla="*/ 153 w 633"/>
                <a:gd name="T63" fmla="*/ 174 h 181"/>
                <a:gd name="T64" fmla="*/ 158 w 633"/>
                <a:gd name="T65" fmla="*/ 179 h 181"/>
                <a:gd name="T66" fmla="*/ 163 w 633"/>
                <a:gd name="T67" fmla="*/ 181 h 181"/>
                <a:gd name="T68" fmla="*/ 468 w 633"/>
                <a:gd name="T69" fmla="*/ 181 h 181"/>
                <a:gd name="T70" fmla="*/ 474 w 633"/>
                <a:gd name="T71" fmla="*/ 180 h 181"/>
                <a:gd name="T72" fmla="*/ 479 w 633"/>
                <a:gd name="T73" fmla="*/ 177 h 181"/>
                <a:gd name="T74" fmla="*/ 482 w 633"/>
                <a:gd name="T75" fmla="*/ 172 h 181"/>
                <a:gd name="T76" fmla="*/ 483 w 633"/>
                <a:gd name="T77" fmla="*/ 167 h 181"/>
                <a:gd name="T78" fmla="*/ 482 w 633"/>
                <a:gd name="T79" fmla="*/ 160 h 181"/>
                <a:gd name="T80" fmla="*/ 479 w 633"/>
                <a:gd name="T81" fmla="*/ 156 h 181"/>
                <a:gd name="T82" fmla="*/ 474 w 633"/>
                <a:gd name="T83" fmla="*/ 152 h 181"/>
                <a:gd name="T84" fmla="*/ 468 w 633"/>
                <a:gd name="T85" fmla="*/ 151 h 181"/>
                <a:gd name="T86" fmla="*/ 332 w 633"/>
                <a:gd name="T87" fmla="*/ 121 h 181"/>
                <a:gd name="T88" fmla="*/ 553 w 633"/>
                <a:gd name="T89" fmla="*/ 120 h 181"/>
                <a:gd name="T90" fmla="*/ 570 w 633"/>
                <a:gd name="T91" fmla="*/ 117 h 181"/>
                <a:gd name="T92" fmla="*/ 586 w 633"/>
                <a:gd name="T93" fmla="*/ 110 h 181"/>
                <a:gd name="T94" fmla="*/ 600 w 633"/>
                <a:gd name="T95" fmla="*/ 100 h 181"/>
                <a:gd name="T96" fmla="*/ 614 w 633"/>
                <a:gd name="T97" fmla="*/ 88 h 181"/>
                <a:gd name="T98" fmla="*/ 622 w 633"/>
                <a:gd name="T99" fmla="*/ 74 h 181"/>
                <a:gd name="T100" fmla="*/ 630 w 633"/>
                <a:gd name="T101" fmla="*/ 57 h 181"/>
                <a:gd name="T102" fmla="*/ 633 w 633"/>
                <a:gd name="T103" fmla="*/ 39 h 181"/>
                <a:gd name="T104" fmla="*/ 633 w 633"/>
                <a:gd name="T105" fmla="*/ 0 h 181"/>
                <a:gd name="T106" fmla="*/ 0 w 633"/>
                <a:gd name="T107" fmla="*/ 3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3" h="181">
                  <a:moveTo>
                    <a:pt x="317" y="23"/>
                  </a:moveTo>
                  <a:lnTo>
                    <a:pt x="322" y="23"/>
                  </a:lnTo>
                  <a:lnTo>
                    <a:pt x="326" y="25"/>
                  </a:lnTo>
                  <a:lnTo>
                    <a:pt x="329" y="26"/>
                  </a:lnTo>
                  <a:lnTo>
                    <a:pt x="333" y="30"/>
                  </a:lnTo>
                  <a:lnTo>
                    <a:pt x="336" y="33"/>
                  </a:lnTo>
                  <a:lnTo>
                    <a:pt x="338" y="36"/>
                  </a:lnTo>
                  <a:lnTo>
                    <a:pt x="339" y="41"/>
                  </a:lnTo>
                  <a:lnTo>
                    <a:pt x="339" y="45"/>
                  </a:lnTo>
                  <a:lnTo>
                    <a:pt x="339" y="51"/>
                  </a:lnTo>
                  <a:lnTo>
                    <a:pt x="338" y="54"/>
                  </a:lnTo>
                  <a:lnTo>
                    <a:pt x="336" y="58"/>
                  </a:lnTo>
                  <a:lnTo>
                    <a:pt x="333" y="62"/>
                  </a:lnTo>
                  <a:lnTo>
                    <a:pt x="329" y="64"/>
                  </a:lnTo>
                  <a:lnTo>
                    <a:pt x="326" y="66"/>
                  </a:lnTo>
                  <a:lnTo>
                    <a:pt x="322" y="67"/>
                  </a:lnTo>
                  <a:lnTo>
                    <a:pt x="317" y="68"/>
                  </a:lnTo>
                  <a:lnTo>
                    <a:pt x="313" y="67"/>
                  </a:lnTo>
                  <a:lnTo>
                    <a:pt x="308" y="66"/>
                  </a:lnTo>
                  <a:lnTo>
                    <a:pt x="304" y="64"/>
                  </a:lnTo>
                  <a:lnTo>
                    <a:pt x="301" y="62"/>
                  </a:lnTo>
                  <a:lnTo>
                    <a:pt x="298" y="58"/>
                  </a:lnTo>
                  <a:lnTo>
                    <a:pt x="296" y="54"/>
                  </a:lnTo>
                  <a:lnTo>
                    <a:pt x="295" y="51"/>
                  </a:lnTo>
                  <a:lnTo>
                    <a:pt x="294" y="45"/>
                  </a:lnTo>
                  <a:lnTo>
                    <a:pt x="295" y="41"/>
                  </a:lnTo>
                  <a:lnTo>
                    <a:pt x="296" y="36"/>
                  </a:lnTo>
                  <a:lnTo>
                    <a:pt x="298" y="33"/>
                  </a:lnTo>
                  <a:lnTo>
                    <a:pt x="301" y="30"/>
                  </a:lnTo>
                  <a:lnTo>
                    <a:pt x="304" y="26"/>
                  </a:lnTo>
                  <a:lnTo>
                    <a:pt x="308" y="25"/>
                  </a:lnTo>
                  <a:lnTo>
                    <a:pt x="313" y="23"/>
                  </a:lnTo>
                  <a:lnTo>
                    <a:pt x="317" y="23"/>
                  </a:lnTo>
                  <a:close/>
                  <a:moveTo>
                    <a:pt x="0" y="31"/>
                  </a:moveTo>
                  <a:lnTo>
                    <a:pt x="1" y="39"/>
                  </a:lnTo>
                  <a:lnTo>
                    <a:pt x="2" y="48"/>
                  </a:lnTo>
                  <a:lnTo>
                    <a:pt x="4" y="57"/>
                  </a:lnTo>
                  <a:lnTo>
                    <a:pt x="7" y="66"/>
                  </a:lnTo>
                  <a:lnTo>
                    <a:pt x="11" y="74"/>
                  </a:lnTo>
                  <a:lnTo>
                    <a:pt x="15" y="80"/>
                  </a:lnTo>
                  <a:lnTo>
                    <a:pt x="21" y="88"/>
                  </a:lnTo>
                  <a:lnTo>
                    <a:pt x="26" y="95"/>
                  </a:lnTo>
                  <a:lnTo>
                    <a:pt x="33" y="100"/>
                  </a:lnTo>
                  <a:lnTo>
                    <a:pt x="40" y="106"/>
                  </a:lnTo>
                  <a:lnTo>
                    <a:pt x="47" y="110"/>
                  </a:lnTo>
                  <a:lnTo>
                    <a:pt x="55" y="114"/>
                  </a:lnTo>
                  <a:lnTo>
                    <a:pt x="64" y="117"/>
                  </a:lnTo>
                  <a:lnTo>
                    <a:pt x="73" y="119"/>
                  </a:lnTo>
                  <a:lnTo>
                    <a:pt x="82" y="120"/>
                  </a:lnTo>
                  <a:lnTo>
                    <a:pt x="90" y="121"/>
                  </a:lnTo>
                  <a:lnTo>
                    <a:pt x="302" y="121"/>
                  </a:lnTo>
                  <a:lnTo>
                    <a:pt x="302" y="151"/>
                  </a:lnTo>
                  <a:lnTo>
                    <a:pt x="166" y="151"/>
                  </a:lnTo>
                  <a:lnTo>
                    <a:pt x="163" y="151"/>
                  </a:lnTo>
                  <a:lnTo>
                    <a:pt x="160" y="152"/>
                  </a:lnTo>
                  <a:lnTo>
                    <a:pt x="158" y="153"/>
                  </a:lnTo>
                  <a:lnTo>
                    <a:pt x="156" y="156"/>
                  </a:lnTo>
                  <a:lnTo>
                    <a:pt x="153" y="158"/>
                  </a:lnTo>
                  <a:lnTo>
                    <a:pt x="152" y="160"/>
                  </a:lnTo>
                  <a:lnTo>
                    <a:pt x="151" y="163"/>
                  </a:lnTo>
                  <a:lnTo>
                    <a:pt x="151" y="167"/>
                  </a:lnTo>
                  <a:lnTo>
                    <a:pt x="151" y="169"/>
                  </a:lnTo>
                  <a:lnTo>
                    <a:pt x="152" y="172"/>
                  </a:lnTo>
                  <a:lnTo>
                    <a:pt x="153" y="174"/>
                  </a:lnTo>
                  <a:lnTo>
                    <a:pt x="156" y="177"/>
                  </a:lnTo>
                  <a:lnTo>
                    <a:pt x="158" y="179"/>
                  </a:lnTo>
                  <a:lnTo>
                    <a:pt x="160" y="180"/>
                  </a:lnTo>
                  <a:lnTo>
                    <a:pt x="163" y="181"/>
                  </a:lnTo>
                  <a:lnTo>
                    <a:pt x="166" y="181"/>
                  </a:lnTo>
                  <a:lnTo>
                    <a:pt x="468" y="181"/>
                  </a:lnTo>
                  <a:lnTo>
                    <a:pt x="471" y="181"/>
                  </a:lnTo>
                  <a:lnTo>
                    <a:pt x="474" y="180"/>
                  </a:lnTo>
                  <a:lnTo>
                    <a:pt x="476" y="179"/>
                  </a:lnTo>
                  <a:lnTo>
                    <a:pt x="479" y="177"/>
                  </a:lnTo>
                  <a:lnTo>
                    <a:pt x="481" y="174"/>
                  </a:lnTo>
                  <a:lnTo>
                    <a:pt x="482" y="172"/>
                  </a:lnTo>
                  <a:lnTo>
                    <a:pt x="483" y="169"/>
                  </a:lnTo>
                  <a:lnTo>
                    <a:pt x="483" y="167"/>
                  </a:lnTo>
                  <a:lnTo>
                    <a:pt x="483" y="163"/>
                  </a:lnTo>
                  <a:lnTo>
                    <a:pt x="482" y="160"/>
                  </a:lnTo>
                  <a:lnTo>
                    <a:pt x="481" y="158"/>
                  </a:lnTo>
                  <a:lnTo>
                    <a:pt x="479" y="156"/>
                  </a:lnTo>
                  <a:lnTo>
                    <a:pt x="476" y="153"/>
                  </a:lnTo>
                  <a:lnTo>
                    <a:pt x="474" y="152"/>
                  </a:lnTo>
                  <a:lnTo>
                    <a:pt x="471" y="151"/>
                  </a:lnTo>
                  <a:lnTo>
                    <a:pt x="468" y="151"/>
                  </a:lnTo>
                  <a:lnTo>
                    <a:pt x="332" y="151"/>
                  </a:lnTo>
                  <a:lnTo>
                    <a:pt x="332" y="121"/>
                  </a:lnTo>
                  <a:lnTo>
                    <a:pt x="543" y="121"/>
                  </a:lnTo>
                  <a:lnTo>
                    <a:pt x="553" y="120"/>
                  </a:lnTo>
                  <a:lnTo>
                    <a:pt x="562" y="119"/>
                  </a:lnTo>
                  <a:lnTo>
                    <a:pt x="570" y="117"/>
                  </a:lnTo>
                  <a:lnTo>
                    <a:pt x="578" y="114"/>
                  </a:lnTo>
                  <a:lnTo>
                    <a:pt x="586" y="110"/>
                  </a:lnTo>
                  <a:lnTo>
                    <a:pt x="594" y="106"/>
                  </a:lnTo>
                  <a:lnTo>
                    <a:pt x="600" y="100"/>
                  </a:lnTo>
                  <a:lnTo>
                    <a:pt x="607" y="95"/>
                  </a:lnTo>
                  <a:lnTo>
                    <a:pt x="614" y="88"/>
                  </a:lnTo>
                  <a:lnTo>
                    <a:pt x="618" y="80"/>
                  </a:lnTo>
                  <a:lnTo>
                    <a:pt x="622" y="74"/>
                  </a:lnTo>
                  <a:lnTo>
                    <a:pt x="627" y="66"/>
                  </a:lnTo>
                  <a:lnTo>
                    <a:pt x="630" y="57"/>
                  </a:lnTo>
                  <a:lnTo>
                    <a:pt x="632" y="48"/>
                  </a:lnTo>
                  <a:lnTo>
                    <a:pt x="633" y="39"/>
                  </a:lnTo>
                  <a:lnTo>
                    <a:pt x="633" y="31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6CF24E2-1AAE-4ED4-9B87-D514F67E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05118"/>
            <a:ext cx="2876340" cy="200093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D51DA62-E529-4A41-82AF-0DAC0BEF5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8" y="4793023"/>
            <a:ext cx="2436374" cy="1684078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EED545A0-71F6-48D7-881A-A701DC5E970C}"/>
              </a:ext>
            </a:extLst>
          </p:cNvPr>
          <p:cNvSpPr/>
          <p:nvPr/>
        </p:nvSpPr>
        <p:spPr>
          <a:xfrm rot="5400000">
            <a:off x="1726919" y="4229688"/>
            <a:ext cx="632385" cy="494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04395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process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DC8DEBA-4D8D-4704-A04E-32A1E0BF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40221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69CE3F0-8651-4FF1-8CAF-1E986C38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50016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59423939-1DC9-4306-AA5D-6C011133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59812" y="224309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A838DD0B-E018-44D0-A4C0-13DF2FD02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5118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5265A05-9A0F-4DEC-9382-F51EEE74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4914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770E695-5D11-488D-931B-4C4259EC2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4709" y="344821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680232" y="1203204"/>
            <a:ext cx="2794210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Added the weather inputs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3AB221-FD8D-4664-9B4C-AE1B1660ECAA}"/>
              </a:ext>
            </a:extLst>
          </p:cNvPr>
          <p:cNvSpPr/>
          <p:nvPr/>
        </p:nvSpPr>
        <p:spPr>
          <a:xfrm>
            <a:off x="8258567" y="1203204"/>
            <a:ext cx="4047879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Change nominal to Binary  &gt; </a:t>
            </a:r>
            <a:r>
              <a:rPr lang="en-US" sz="2800" dirty="0" err="1"/>
              <a:t>Get_dummies</a:t>
            </a:r>
            <a:endParaRPr lang="en-US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10CC8-6624-4352-A642-89EF6FA7DCE6}"/>
              </a:ext>
            </a:extLst>
          </p:cNvPr>
          <p:cNvSpPr/>
          <p:nvPr/>
        </p:nvSpPr>
        <p:spPr>
          <a:xfrm>
            <a:off x="3844477" y="5598408"/>
            <a:ext cx="3614439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</a:rPr>
              <a:t>Splitting the data (ages)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41" name="Group 40" descr="Icon of human being and speech bubble. ">
            <a:extLst>
              <a:ext uri="{FF2B5EF4-FFF2-40B4-BE49-F238E27FC236}">
                <a16:creationId xmlns:a16="http://schemas.microsoft.com/office/drawing/2014/main" id="{F9B9D0B7-66BB-408F-A1CC-EA2209284AAD}"/>
              </a:ext>
            </a:extLst>
          </p:cNvPr>
          <p:cNvGrpSpPr/>
          <p:nvPr/>
        </p:nvGrpSpPr>
        <p:grpSpPr>
          <a:xfrm>
            <a:off x="3748039" y="2850509"/>
            <a:ext cx="378221" cy="380335"/>
            <a:chOff x="3171788" y="779462"/>
            <a:chExt cx="284163" cy="285751"/>
          </a:xfrm>
          <a:solidFill>
            <a:schemeClr val="accent3">
              <a:lumMod val="75000"/>
            </a:schemeClr>
          </a:solidFill>
        </p:grpSpPr>
        <p:sp>
          <p:nvSpPr>
            <p:cNvPr id="42" name="Freeform 2993">
              <a:extLst>
                <a:ext uri="{FF2B5EF4-FFF2-40B4-BE49-F238E27FC236}">
                  <a16:creationId xmlns:a16="http://schemas.microsoft.com/office/drawing/2014/main" id="{214A5167-4E01-4042-851A-88AFE72AE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51" y="779462"/>
              <a:ext cx="165100" cy="196850"/>
            </a:xfrm>
            <a:custGeom>
              <a:avLst/>
              <a:gdLst>
                <a:gd name="T0" fmla="*/ 291 w 416"/>
                <a:gd name="T1" fmla="*/ 221 h 493"/>
                <a:gd name="T2" fmla="*/ 339 w 416"/>
                <a:gd name="T3" fmla="*/ 173 h 493"/>
                <a:gd name="T4" fmla="*/ 242 w 416"/>
                <a:gd name="T5" fmla="*/ 221 h 493"/>
                <a:gd name="T6" fmla="*/ 195 w 416"/>
                <a:gd name="T7" fmla="*/ 173 h 493"/>
                <a:gd name="T8" fmla="*/ 242 w 416"/>
                <a:gd name="T9" fmla="*/ 221 h 493"/>
                <a:gd name="T10" fmla="*/ 99 w 416"/>
                <a:gd name="T11" fmla="*/ 221 h 493"/>
                <a:gd name="T12" fmla="*/ 147 w 416"/>
                <a:gd name="T13" fmla="*/ 173 h 493"/>
                <a:gd name="T14" fmla="*/ 208 w 416"/>
                <a:gd name="T15" fmla="*/ 0 h 493"/>
                <a:gd name="T16" fmla="*/ 166 w 416"/>
                <a:gd name="T17" fmla="*/ 3 h 493"/>
                <a:gd name="T18" fmla="*/ 127 w 416"/>
                <a:gd name="T19" fmla="*/ 15 h 493"/>
                <a:gd name="T20" fmla="*/ 92 w 416"/>
                <a:gd name="T21" fmla="*/ 33 h 493"/>
                <a:gd name="T22" fmla="*/ 61 w 416"/>
                <a:gd name="T23" fmla="*/ 57 h 493"/>
                <a:gd name="T24" fmla="*/ 35 w 416"/>
                <a:gd name="T25" fmla="*/ 85 h 493"/>
                <a:gd name="T26" fmla="*/ 16 w 416"/>
                <a:gd name="T27" fmla="*/ 117 h 493"/>
                <a:gd name="T28" fmla="*/ 4 w 416"/>
                <a:gd name="T29" fmla="*/ 153 h 493"/>
                <a:gd name="T30" fmla="*/ 0 w 416"/>
                <a:gd name="T31" fmla="*/ 192 h 493"/>
                <a:gd name="T32" fmla="*/ 0 w 416"/>
                <a:gd name="T33" fmla="*/ 194 h 493"/>
                <a:gd name="T34" fmla="*/ 26 w 416"/>
                <a:gd name="T35" fmla="*/ 204 h 493"/>
                <a:gd name="T36" fmla="*/ 47 w 416"/>
                <a:gd name="T37" fmla="*/ 220 h 493"/>
                <a:gd name="T38" fmla="*/ 64 w 416"/>
                <a:gd name="T39" fmla="*/ 238 h 493"/>
                <a:gd name="T40" fmla="*/ 72 w 416"/>
                <a:gd name="T41" fmla="*/ 260 h 493"/>
                <a:gd name="T42" fmla="*/ 76 w 416"/>
                <a:gd name="T43" fmla="*/ 277 h 493"/>
                <a:gd name="T44" fmla="*/ 76 w 416"/>
                <a:gd name="T45" fmla="*/ 293 h 493"/>
                <a:gd name="T46" fmla="*/ 73 w 416"/>
                <a:gd name="T47" fmla="*/ 311 h 493"/>
                <a:gd name="T48" fmla="*/ 67 w 416"/>
                <a:gd name="T49" fmla="*/ 330 h 493"/>
                <a:gd name="T50" fmla="*/ 70 w 416"/>
                <a:gd name="T51" fmla="*/ 333 h 493"/>
                <a:gd name="T52" fmla="*/ 77 w 416"/>
                <a:gd name="T53" fmla="*/ 349 h 493"/>
                <a:gd name="T54" fmla="*/ 94 w 416"/>
                <a:gd name="T55" fmla="*/ 361 h 493"/>
                <a:gd name="T56" fmla="*/ 114 w 416"/>
                <a:gd name="T57" fmla="*/ 371 h 493"/>
                <a:gd name="T58" fmla="*/ 132 w 416"/>
                <a:gd name="T59" fmla="*/ 378 h 493"/>
                <a:gd name="T60" fmla="*/ 153 w 416"/>
                <a:gd name="T61" fmla="*/ 383 h 493"/>
                <a:gd name="T62" fmla="*/ 153 w 416"/>
                <a:gd name="T63" fmla="*/ 428 h 493"/>
                <a:gd name="T64" fmla="*/ 153 w 416"/>
                <a:gd name="T65" fmla="*/ 465 h 493"/>
                <a:gd name="T66" fmla="*/ 173 w 416"/>
                <a:gd name="T67" fmla="*/ 473 h 493"/>
                <a:gd name="T68" fmla="*/ 203 w 416"/>
                <a:gd name="T69" fmla="*/ 446 h 493"/>
                <a:gd name="T70" fmla="*/ 249 w 416"/>
                <a:gd name="T71" fmla="*/ 406 h 493"/>
                <a:gd name="T72" fmla="*/ 274 w 416"/>
                <a:gd name="T73" fmla="*/ 385 h 493"/>
                <a:gd name="T74" fmla="*/ 290 w 416"/>
                <a:gd name="T75" fmla="*/ 371 h 493"/>
                <a:gd name="T76" fmla="*/ 317 w 416"/>
                <a:gd name="T77" fmla="*/ 358 h 493"/>
                <a:gd name="T78" fmla="*/ 342 w 416"/>
                <a:gd name="T79" fmla="*/ 341 h 493"/>
                <a:gd name="T80" fmla="*/ 364 w 416"/>
                <a:gd name="T81" fmla="*/ 321 h 493"/>
                <a:gd name="T82" fmla="*/ 383 w 416"/>
                <a:gd name="T83" fmla="*/ 299 h 493"/>
                <a:gd name="T84" fmla="*/ 397 w 416"/>
                <a:gd name="T85" fmla="*/ 276 h 493"/>
                <a:gd name="T86" fmla="*/ 408 w 416"/>
                <a:gd name="T87" fmla="*/ 249 h 493"/>
                <a:gd name="T88" fmla="*/ 415 w 416"/>
                <a:gd name="T89" fmla="*/ 222 h 493"/>
                <a:gd name="T90" fmla="*/ 416 w 416"/>
                <a:gd name="T91" fmla="*/ 192 h 493"/>
                <a:gd name="T92" fmla="*/ 412 w 416"/>
                <a:gd name="T93" fmla="*/ 154 h 493"/>
                <a:gd name="T94" fmla="*/ 400 w 416"/>
                <a:gd name="T95" fmla="*/ 117 h 493"/>
                <a:gd name="T96" fmla="*/ 381 w 416"/>
                <a:gd name="T97" fmla="*/ 85 h 493"/>
                <a:gd name="T98" fmla="*/ 355 w 416"/>
                <a:gd name="T99" fmla="*/ 57 h 493"/>
                <a:gd name="T100" fmla="*/ 324 w 416"/>
                <a:gd name="T101" fmla="*/ 33 h 493"/>
                <a:gd name="T102" fmla="*/ 289 w 416"/>
                <a:gd name="T103" fmla="*/ 15 h 493"/>
                <a:gd name="T104" fmla="*/ 251 w 416"/>
                <a:gd name="T105" fmla="*/ 3 h 493"/>
                <a:gd name="T106" fmla="*/ 208 w 416"/>
                <a:gd name="T10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6" h="493">
                  <a:moveTo>
                    <a:pt x="339" y="221"/>
                  </a:moveTo>
                  <a:lnTo>
                    <a:pt x="291" y="221"/>
                  </a:lnTo>
                  <a:lnTo>
                    <a:pt x="291" y="173"/>
                  </a:lnTo>
                  <a:lnTo>
                    <a:pt x="339" y="173"/>
                  </a:lnTo>
                  <a:lnTo>
                    <a:pt x="339" y="221"/>
                  </a:lnTo>
                  <a:close/>
                  <a:moveTo>
                    <a:pt x="242" y="221"/>
                  </a:moveTo>
                  <a:lnTo>
                    <a:pt x="195" y="221"/>
                  </a:lnTo>
                  <a:lnTo>
                    <a:pt x="195" y="173"/>
                  </a:lnTo>
                  <a:lnTo>
                    <a:pt x="242" y="173"/>
                  </a:lnTo>
                  <a:lnTo>
                    <a:pt x="242" y="221"/>
                  </a:lnTo>
                  <a:close/>
                  <a:moveTo>
                    <a:pt x="147" y="221"/>
                  </a:moveTo>
                  <a:lnTo>
                    <a:pt x="99" y="221"/>
                  </a:lnTo>
                  <a:lnTo>
                    <a:pt x="99" y="173"/>
                  </a:lnTo>
                  <a:lnTo>
                    <a:pt x="147" y="173"/>
                  </a:lnTo>
                  <a:lnTo>
                    <a:pt x="147" y="221"/>
                  </a:lnTo>
                  <a:close/>
                  <a:moveTo>
                    <a:pt x="208" y="0"/>
                  </a:moveTo>
                  <a:lnTo>
                    <a:pt x="186" y="1"/>
                  </a:lnTo>
                  <a:lnTo>
                    <a:pt x="166" y="3"/>
                  </a:lnTo>
                  <a:lnTo>
                    <a:pt x="146" y="8"/>
                  </a:lnTo>
                  <a:lnTo>
                    <a:pt x="127" y="15"/>
                  </a:lnTo>
                  <a:lnTo>
                    <a:pt x="109" y="23"/>
                  </a:lnTo>
                  <a:lnTo>
                    <a:pt x="92" y="33"/>
                  </a:lnTo>
                  <a:lnTo>
                    <a:pt x="76" y="44"/>
                  </a:lnTo>
                  <a:lnTo>
                    <a:pt x="61" y="57"/>
                  </a:lnTo>
                  <a:lnTo>
                    <a:pt x="47" y="70"/>
                  </a:lnTo>
                  <a:lnTo>
                    <a:pt x="35" y="85"/>
                  </a:lnTo>
                  <a:lnTo>
                    <a:pt x="25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3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14" y="198"/>
                  </a:lnTo>
                  <a:lnTo>
                    <a:pt x="26" y="204"/>
                  </a:lnTo>
                  <a:lnTo>
                    <a:pt x="38" y="211"/>
                  </a:lnTo>
                  <a:lnTo>
                    <a:pt x="47" y="220"/>
                  </a:lnTo>
                  <a:lnTo>
                    <a:pt x="57" y="228"/>
                  </a:lnTo>
                  <a:lnTo>
                    <a:pt x="64" y="238"/>
                  </a:lnTo>
                  <a:lnTo>
                    <a:pt x="69" y="248"/>
                  </a:lnTo>
                  <a:lnTo>
                    <a:pt x="72" y="260"/>
                  </a:lnTo>
                  <a:lnTo>
                    <a:pt x="74" y="268"/>
                  </a:lnTo>
                  <a:lnTo>
                    <a:pt x="76" y="277"/>
                  </a:lnTo>
                  <a:lnTo>
                    <a:pt x="76" y="285"/>
                  </a:lnTo>
                  <a:lnTo>
                    <a:pt x="76" y="293"/>
                  </a:lnTo>
                  <a:lnTo>
                    <a:pt x="74" y="303"/>
                  </a:lnTo>
                  <a:lnTo>
                    <a:pt x="73" y="311"/>
                  </a:lnTo>
                  <a:lnTo>
                    <a:pt x="71" y="321"/>
                  </a:lnTo>
                  <a:lnTo>
                    <a:pt x="67" y="330"/>
                  </a:lnTo>
                  <a:lnTo>
                    <a:pt x="69" y="332"/>
                  </a:lnTo>
                  <a:lnTo>
                    <a:pt x="70" y="333"/>
                  </a:lnTo>
                  <a:lnTo>
                    <a:pt x="73" y="341"/>
                  </a:lnTo>
                  <a:lnTo>
                    <a:pt x="77" y="349"/>
                  </a:lnTo>
                  <a:lnTo>
                    <a:pt x="85" y="355"/>
                  </a:lnTo>
                  <a:lnTo>
                    <a:pt x="94" y="361"/>
                  </a:lnTo>
                  <a:lnTo>
                    <a:pt x="104" y="366"/>
                  </a:lnTo>
                  <a:lnTo>
                    <a:pt x="114" y="371"/>
                  </a:lnTo>
                  <a:lnTo>
                    <a:pt x="123" y="374"/>
                  </a:lnTo>
                  <a:lnTo>
                    <a:pt x="132" y="378"/>
                  </a:lnTo>
                  <a:lnTo>
                    <a:pt x="142" y="380"/>
                  </a:lnTo>
                  <a:lnTo>
                    <a:pt x="153" y="383"/>
                  </a:lnTo>
                  <a:lnTo>
                    <a:pt x="153" y="403"/>
                  </a:lnTo>
                  <a:lnTo>
                    <a:pt x="153" y="428"/>
                  </a:lnTo>
                  <a:lnTo>
                    <a:pt x="153" y="449"/>
                  </a:lnTo>
                  <a:lnTo>
                    <a:pt x="153" y="465"/>
                  </a:lnTo>
                  <a:lnTo>
                    <a:pt x="153" y="493"/>
                  </a:lnTo>
                  <a:lnTo>
                    <a:pt x="173" y="473"/>
                  </a:lnTo>
                  <a:lnTo>
                    <a:pt x="185" y="462"/>
                  </a:lnTo>
                  <a:lnTo>
                    <a:pt x="203" y="446"/>
                  </a:lnTo>
                  <a:lnTo>
                    <a:pt x="227" y="427"/>
                  </a:lnTo>
                  <a:lnTo>
                    <a:pt x="249" y="406"/>
                  </a:lnTo>
                  <a:lnTo>
                    <a:pt x="262" y="395"/>
                  </a:lnTo>
                  <a:lnTo>
                    <a:pt x="274" y="385"/>
                  </a:lnTo>
                  <a:lnTo>
                    <a:pt x="284" y="377"/>
                  </a:lnTo>
                  <a:lnTo>
                    <a:pt x="290" y="371"/>
                  </a:lnTo>
                  <a:lnTo>
                    <a:pt x="304" y="365"/>
                  </a:lnTo>
                  <a:lnTo>
                    <a:pt x="317" y="358"/>
                  </a:lnTo>
                  <a:lnTo>
                    <a:pt x="330" y="349"/>
                  </a:lnTo>
                  <a:lnTo>
                    <a:pt x="342" y="341"/>
                  </a:lnTo>
                  <a:lnTo>
                    <a:pt x="353" y="332"/>
                  </a:lnTo>
                  <a:lnTo>
                    <a:pt x="364" y="321"/>
                  </a:lnTo>
                  <a:lnTo>
                    <a:pt x="373" y="310"/>
                  </a:lnTo>
                  <a:lnTo>
                    <a:pt x="383" y="299"/>
                  </a:lnTo>
                  <a:lnTo>
                    <a:pt x="390" y="288"/>
                  </a:lnTo>
                  <a:lnTo>
                    <a:pt x="397" y="276"/>
                  </a:lnTo>
                  <a:lnTo>
                    <a:pt x="403" y="263"/>
                  </a:lnTo>
                  <a:lnTo>
                    <a:pt x="408" y="249"/>
                  </a:lnTo>
                  <a:lnTo>
                    <a:pt x="411" y="235"/>
                  </a:lnTo>
                  <a:lnTo>
                    <a:pt x="415" y="222"/>
                  </a:lnTo>
                  <a:lnTo>
                    <a:pt x="416" y="208"/>
                  </a:lnTo>
                  <a:lnTo>
                    <a:pt x="416" y="192"/>
                  </a:lnTo>
                  <a:lnTo>
                    <a:pt x="416" y="173"/>
                  </a:lnTo>
                  <a:lnTo>
                    <a:pt x="412" y="154"/>
                  </a:lnTo>
                  <a:lnTo>
                    <a:pt x="408" y="135"/>
                  </a:lnTo>
                  <a:lnTo>
                    <a:pt x="400" y="117"/>
                  </a:lnTo>
                  <a:lnTo>
                    <a:pt x="391" y="101"/>
                  </a:lnTo>
                  <a:lnTo>
                    <a:pt x="381" y="85"/>
                  </a:lnTo>
                  <a:lnTo>
                    <a:pt x="368" y="70"/>
                  </a:lnTo>
                  <a:lnTo>
                    <a:pt x="355" y="57"/>
                  </a:lnTo>
                  <a:lnTo>
                    <a:pt x="341" y="44"/>
                  </a:lnTo>
                  <a:lnTo>
                    <a:pt x="324" y="33"/>
                  </a:lnTo>
                  <a:lnTo>
                    <a:pt x="308" y="23"/>
                  </a:lnTo>
                  <a:lnTo>
                    <a:pt x="289" y="15"/>
                  </a:lnTo>
                  <a:lnTo>
                    <a:pt x="270" y="8"/>
                  </a:lnTo>
                  <a:lnTo>
                    <a:pt x="251" y="3"/>
                  </a:lnTo>
                  <a:lnTo>
                    <a:pt x="229" y="1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994">
              <a:extLst>
                <a:ext uri="{FF2B5EF4-FFF2-40B4-BE49-F238E27FC236}">
                  <a16:creationId xmlns:a16="http://schemas.microsoft.com/office/drawing/2014/main" id="{EF3D2201-62FC-4C65-ADA0-327F68113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788" y="863600"/>
              <a:ext cx="190500" cy="201613"/>
            </a:xfrm>
            <a:custGeom>
              <a:avLst/>
              <a:gdLst>
                <a:gd name="T0" fmla="*/ 393 w 480"/>
                <a:gd name="T1" fmla="*/ 357 h 507"/>
                <a:gd name="T2" fmla="*/ 312 w 480"/>
                <a:gd name="T3" fmla="*/ 312 h 507"/>
                <a:gd name="T4" fmla="*/ 320 w 480"/>
                <a:gd name="T5" fmla="*/ 267 h 507"/>
                <a:gd name="T6" fmla="*/ 324 w 480"/>
                <a:gd name="T7" fmla="*/ 261 h 507"/>
                <a:gd name="T8" fmla="*/ 329 w 480"/>
                <a:gd name="T9" fmla="*/ 254 h 507"/>
                <a:gd name="T10" fmla="*/ 332 w 480"/>
                <a:gd name="T11" fmla="*/ 244 h 507"/>
                <a:gd name="T12" fmla="*/ 336 w 480"/>
                <a:gd name="T13" fmla="*/ 231 h 507"/>
                <a:gd name="T14" fmla="*/ 338 w 480"/>
                <a:gd name="T15" fmla="*/ 219 h 507"/>
                <a:gd name="T16" fmla="*/ 339 w 480"/>
                <a:gd name="T17" fmla="*/ 203 h 507"/>
                <a:gd name="T18" fmla="*/ 350 w 480"/>
                <a:gd name="T19" fmla="*/ 190 h 507"/>
                <a:gd name="T20" fmla="*/ 354 w 480"/>
                <a:gd name="T21" fmla="*/ 185 h 507"/>
                <a:gd name="T22" fmla="*/ 356 w 480"/>
                <a:gd name="T23" fmla="*/ 179 h 507"/>
                <a:gd name="T24" fmla="*/ 357 w 480"/>
                <a:gd name="T25" fmla="*/ 173 h 507"/>
                <a:gd name="T26" fmla="*/ 358 w 480"/>
                <a:gd name="T27" fmla="*/ 166 h 507"/>
                <a:gd name="T28" fmla="*/ 357 w 480"/>
                <a:gd name="T29" fmla="*/ 149 h 507"/>
                <a:gd name="T30" fmla="*/ 354 w 480"/>
                <a:gd name="T31" fmla="*/ 140 h 507"/>
                <a:gd name="T32" fmla="*/ 350 w 480"/>
                <a:gd name="T33" fmla="*/ 131 h 507"/>
                <a:gd name="T34" fmla="*/ 343 w 480"/>
                <a:gd name="T35" fmla="*/ 125 h 507"/>
                <a:gd name="T36" fmla="*/ 355 w 480"/>
                <a:gd name="T37" fmla="*/ 84 h 507"/>
                <a:gd name="T38" fmla="*/ 353 w 480"/>
                <a:gd name="T39" fmla="*/ 54 h 507"/>
                <a:gd name="T40" fmla="*/ 336 w 480"/>
                <a:gd name="T41" fmla="*/ 28 h 507"/>
                <a:gd name="T42" fmla="*/ 305 w 480"/>
                <a:gd name="T43" fmla="*/ 9 h 507"/>
                <a:gd name="T44" fmla="*/ 286 w 480"/>
                <a:gd name="T45" fmla="*/ 4 h 507"/>
                <a:gd name="T46" fmla="*/ 267 w 480"/>
                <a:gd name="T47" fmla="*/ 0 h 507"/>
                <a:gd name="T48" fmla="*/ 251 w 480"/>
                <a:gd name="T49" fmla="*/ 0 h 507"/>
                <a:gd name="T50" fmla="*/ 232 w 480"/>
                <a:gd name="T51" fmla="*/ 2 h 507"/>
                <a:gd name="T52" fmla="*/ 217 w 480"/>
                <a:gd name="T53" fmla="*/ 4 h 507"/>
                <a:gd name="T54" fmla="*/ 203 w 480"/>
                <a:gd name="T55" fmla="*/ 8 h 507"/>
                <a:gd name="T56" fmla="*/ 192 w 480"/>
                <a:gd name="T57" fmla="*/ 11 h 507"/>
                <a:gd name="T58" fmla="*/ 157 w 480"/>
                <a:gd name="T59" fmla="*/ 38 h 507"/>
                <a:gd name="T60" fmla="*/ 154 w 480"/>
                <a:gd name="T61" fmla="*/ 44 h 507"/>
                <a:gd name="T62" fmla="*/ 140 w 480"/>
                <a:gd name="T63" fmla="*/ 46 h 507"/>
                <a:gd name="T64" fmla="*/ 131 w 480"/>
                <a:gd name="T65" fmla="*/ 48 h 507"/>
                <a:gd name="T66" fmla="*/ 126 w 480"/>
                <a:gd name="T67" fmla="*/ 53 h 507"/>
                <a:gd name="T68" fmla="*/ 123 w 480"/>
                <a:gd name="T69" fmla="*/ 56 h 507"/>
                <a:gd name="T70" fmla="*/ 118 w 480"/>
                <a:gd name="T71" fmla="*/ 66 h 507"/>
                <a:gd name="T72" fmla="*/ 118 w 480"/>
                <a:gd name="T73" fmla="*/ 75 h 507"/>
                <a:gd name="T74" fmla="*/ 118 w 480"/>
                <a:gd name="T75" fmla="*/ 84 h 507"/>
                <a:gd name="T76" fmla="*/ 121 w 480"/>
                <a:gd name="T77" fmla="*/ 92 h 507"/>
                <a:gd name="T78" fmla="*/ 123 w 480"/>
                <a:gd name="T79" fmla="*/ 100 h 507"/>
                <a:gd name="T80" fmla="*/ 125 w 480"/>
                <a:gd name="T81" fmla="*/ 109 h 507"/>
                <a:gd name="T82" fmla="*/ 132 w 480"/>
                <a:gd name="T83" fmla="*/ 125 h 507"/>
                <a:gd name="T84" fmla="*/ 116 w 480"/>
                <a:gd name="T85" fmla="*/ 148 h 507"/>
                <a:gd name="T86" fmla="*/ 115 w 480"/>
                <a:gd name="T87" fmla="*/ 174 h 507"/>
                <a:gd name="T88" fmla="*/ 118 w 480"/>
                <a:gd name="T89" fmla="*/ 185 h 507"/>
                <a:gd name="T90" fmla="*/ 124 w 480"/>
                <a:gd name="T91" fmla="*/ 193 h 507"/>
                <a:gd name="T92" fmla="*/ 130 w 480"/>
                <a:gd name="T93" fmla="*/ 199 h 507"/>
                <a:gd name="T94" fmla="*/ 138 w 480"/>
                <a:gd name="T95" fmla="*/ 216 h 507"/>
                <a:gd name="T96" fmla="*/ 144 w 480"/>
                <a:gd name="T97" fmla="*/ 242 h 507"/>
                <a:gd name="T98" fmla="*/ 161 w 480"/>
                <a:gd name="T99" fmla="*/ 268 h 507"/>
                <a:gd name="T100" fmla="*/ 168 w 480"/>
                <a:gd name="T101" fmla="*/ 312 h 507"/>
                <a:gd name="T102" fmla="*/ 87 w 480"/>
                <a:gd name="T103" fmla="*/ 357 h 507"/>
                <a:gd name="T104" fmla="*/ 19 w 480"/>
                <a:gd name="T105" fmla="*/ 399 h 507"/>
                <a:gd name="T106" fmla="*/ 2 w 480"/>
                <a:gd name="T107" fmla="*/ 420 h 507"/>
                <a:gd name="T108" fmla="*/ 4 w 480"/>
                <a:gd name="T109" fmla="*/ 504 h 507"/>
                <a:gd name="T110" fmla="*/ 473 w 480"/>
                <a:gd name="T111" fmla="*/ 506 h 507"/>
                <a:gd name="T112" fmla="*/ 480 w 480"/>
                <a:gd name="T113" fmla="*/ 424 h 507"/>
                <a:gd name="T114" fmla="*/ 471 w 480"/>
                <a:gd name="T115" fmla="*/ 408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0" h="507">
                  <a:moveTo>
                    <a:pt x="446" y="388"/>
                  </a:moveTo>
                  <a:lnTo>
                    <a:pt x="435" y="380"/>
                  </a:lnTo>
                  <a:lnTo>
                    <a:pt x="418" y="370"/>
                  </a:lnTo>
                  <a:lnTo>
                    <a:pt x="393" y="357"/>
                  </a:lnTo>
                  <a:lnTo>
                    <a:pt x="367" y="344"/>
                  </a:lnTo>
                  <a:lnTo>
                    <a:pt x="339" y="331"/>
                  </a:lnTo>
                  <a:lnTo>
                    <a:pt x="312" y="319"/>
                  </a:lnTo>
                  <a:lnTo>
                    <a:pt x="312" y="312"/>
                  </a:lnTo>
                  <a:lnTo>
                    <a:pt x="312" y="280"/>
                  </a:lnTo>
                  <a:lnTo>
                    <a:pt x="312" y="274"/>
                  </a:lnTo>
                  <a:lnTo>
                    <a:pt x="316" y="272"/>
                  </a:lnTo>
                  <a:lnTo>
                    <a:pt x="320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3" y="263"/>
                  </a:lnTo>
                  <a:lnTo>
                    <a:pt x="324" y="261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6" y="256"/>
                  </a:lnTo>
                  <a:lnTo>
                    <a:pt x="329" y="254"/>
                  </a:lnTo>
                  <a:lnTo>
                    <a:pt x="329" y="253"/>
                  </a:lnTo>
                  <a:lnTo>
                    <a:pt x="329" y="251"/>
                  </a:lnTo>
                  <a:lnTo>
                    <a:pt x="331" y="248"/>
                  </a:lnTo>
                  <a:lnTo>
                    <a:pt x="332" y="244"/>
                  </a:lnTo>
                  <a:lnTo>
                    <a:pt x="332" y="243"/>
                  </a:lnTo>
                  <a:lnTo>
                    <a:pt x="332" y="243"/>
                  </a:lnTo>
                  <a:lnTo>
                    <a:pt x="335" y="237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25"/>
                  </a:lnTo>
                  <a:lnTo>
                    <a:pt x="338" y="219"/>
                  </a:lnTo>
                  <a:lnTo>
                    <a:pt x="338" y="217"/>
                  </a:lnTo>
                  <a:lnTo>
                    <a:pt x="338" y="215"/>
                  </a:lnTo>
                  <a:lnTo>
                    <a:pt x="339" y="209"/>
                  </a:lnTo>
                  <a:lnTo>
                    <a:pt x="339" y="203"/>
                  </a:lnTo>
                  <a:lnTo>
                    <a:pt x="345" y="197"/>
                  </a:lnTo>
                  <a:lnTo>
                    <a:pt x="350" y="191"/>
                  </a:lnTo>
                  <a:lnTo>
                    <a:pt x="350" y="190"/>
                  </a:lnTo>
                  <a:lnTo>
                    <a:pt x="350" y="190"/>
                  </a:lnTo>
                  <a:lnTo>
                    <a:pt x="353" y="187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5" y="182"/>
                  </a:lnTo>
                  <a:lnTo>
                    <a:pt x="355" y="180"/>
                  </a:lnTo>
                  <a:lnTo>
                    <a:pt x="355" y="179"/>
                  </a:lnTo>
                  <a:lnTo>
                    <a:pt x="356" y="179"/>
                  </a:lnTo>
                  <a:lnTo>
                    <a:pt x="356" y="176"/>
                  </a:lnTo>
                  <a:lnTo>
                    <a:pt x="357" y="174"/>
                  </a:lnTo>
                  <a:lnTo>
                    <a:pt x="357" y="173"/>
                  </a:lnTo>
                  <a:lnTo>
                    <a:pt x="357" y="173"/>
                  </a:lnTo>
                  <a:lnTo>
                    <a:pt x="357" y="169"/>
                  </a:lnTo>
                  <a:lnTo>
                    <a:pt x="357" y="167"/>
                  </a:lnTo>
                  <a:lnTo>
                    <a:pt x="358" y="167"/>
                  </a:lnTo>
                  <a:lnTo>
                    <a:pt x="358" y="166"/>
                  </a:lnTo>
                  <a:lnTo>
                    <a:pt x="358" y="163"/>
                  </a:lnTo>
                  <a:lnTo>
                    <a:pt x="358" y="160"/>
                  </a:lnTo>
                  <a:lnTo>
                    <a:pt x="358" y="155"/>
                  </a:lnTo>
                  <a:lnTo>
                    <a:pt x="357" y="149"/>
                  </a:lnTo>
                  <a:lnTo>
                    <a:pt x="357" y="149"/>
                  </a:lnTo>
                  <a:lnTo>
                    <a:pt x="357" y="148"/>
                  </a:lnTo>
                  <a:lnTo>
                    <a:pt x="356" y="143"/>
                  </a:lnTo>
                  <a:lnTo>
                    <a:pt x="354" y="140"/>
                  </a:lnTo>
                  <a:lnTo>
                    <a:pt x="354" y="138"/>
                  </a:lnTo>
                  <a:lnTo>
                    <a:pt x="354" y="138"/>
                  </a:lnTo>
                  <a:lnTo>
                    <a:pt x="353" y="135"/>
                  </a:lnTo>
                  <a:lnTo>
                    <a:pt x="350" y="131"/>
                  </a:lnTo>
                  <a:lnTo>
                    <a:pt x="349" y="131"/>
                  </a:lnTo>
                  <a:lnTo>
                    <a:pt x="349" y="131"/>
                  </a:lnTo>
                  <a:lnTo>
                    <a:pt x="347" y="128"/>
                  </a:lnTo>
                  <a:lnTo>
                    <a:pt x="343" y="125"/>
                  </a:lnTo>
                  <a:lnTo>
                    <a:pt x="344" y="122"/>
                  </a:lnTo>
                  <a:lnTo>
                    <a:pt x="347" y="117"/>
                  </a:lnTo>
                  <a:lnTo>
                    <a:pt x="351" y="100"/>
                  </a:lnTo>
                  <a:lnTo>
                    <a:pt x="355" y="84"/>
                  </a:lnTo>
                  <a:lnTo>
                    <a:pt x="355" y="77"/>
                  </a:lnTo>
                  <a:lnTo>
                    <a:pt x="355" y="69"/>
                  </a:lnTo>
                  <a:lnTo>
                    <a:pt x="354" y="61"/>
                  </a:lnTo>
                  <a:lnTo>
                    <a:pt x="353" y="54"/>
                  </a:lnTo>
                  <a:lnTo>
                    <a:pt x="350" y="47"/>
                  </a:lnTo>
                  <a:lnTo>
                    <a:pt x="347" y="40"/>
                  </a:lnTo>
                  <a:lnTo>
                    <a:pt x="342" y="34"/>
                  </a:lnTo>
                  <a:lnTo>
                    <a:pt x="336" y="28"/>
                  </a:lnTo>
                  <a:lnTo>
                    <a:pt x="330" y="22"/>
                  </a:lnTo>
                  <a:lnTo>
                    <a:pt x="323" y="17"/>
                  </a:lnTo>
                  <a:lnTo>
                    <a:pt x="314" y="12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295" y="6"/>
                  </a:lnTo>
                  <a:lnTo>
                    <a:pt x="286" y="4"/>
                  </a:lnTo>
                  <a:lnTo>
                    <a:pt x="276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3" y="0"/>
                  </a:lnTo>
                  <a:lnTo>
                    <a:pt x="260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2" y="2"/>
                  </a:lnTo>
                  <a:lnTo>
                    <a:pt x="229" y="2"/>
                  </a:lnTo>
                  <a:lnTo>
                    <a:pt x="224" y="3"/>
                  </a:lnTo>
                  <a:lnTo>
                    <a:pt x="220" y="3"/>
                  </a:lnTo>
                  <a:lnTo>
                    <a:pt x="217" y="4"/>
                  </a:lnTo>
                  <a:lnTo>
                    <a:pt x="215" y="4"/>
                  </a:lnTo>
                  <a:lnTo>
                    <a:pt x="212" y="5"/>
                  </a:lnTo>
                  <a:lnTo>
                    <a:pt x="207" y="6"/>
                  </a:lnTo>
                  <a:lnTo>
                    <a:pt x="203" y="8"/>
                  </a:lnTo>
                  <a:lnTo>
                    <a:pt x="199" y="9"/>
                  </a:lnTo>
                  <a:lnTo>
                    <a:pt x="195" y="10"/>
                  </a:lnTo>
                  <a:lnTo>
                    <a:pt x="193" y="10"/>
                  </a:lnTo>
                  <a:lnTo>
                    <a:pt x="192" y="11"/>
                  </a:lnTo>
                  <a:lnTo>
                    <a:pt x="181" y="16"/>
                  </a:lnTo>
                  <a:lnTo>
                    <a:pt x="172" y="23"/>
                  </a:lnTo>
                  <a:lnTo>
                    <a:pt x="163" y="30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6" y="38"/>
                  </a:lnTo>
                  <a:lnTo>
                    <a:pt x="155" y="42"/>
                  </a:lnTo>
                  <a:lnTo>
                    <a:pt x="154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3" y="44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0" y="49"/>
                  </a:lnTo>
                  <a:lnTo>
                    <a:pt x="128" y="50"/>
                  </a:lnTo>
                  <a:lnTo>
                    <a:pt x="126" y="53"/>
                  </a:lnTo>
                  <a:lnTo>
                    <a:pt x="125" y="53"/>
                  </a:lnTo>
                  <a:lnTo>
                    <a:pt x="125" y="53"/>
                  </a:lnTo>
                  <a:lnTo>
                    <a:pt x="124" y="55"/>
                  </a:lnTo>
                  <a:lnTo>
                    <a:pt x="123" y="56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8" y="66"/>
                  </a:lnTo>
                  <a:lnTo>
                    <a:pt x="118" y="68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18" y="84"/>
                  </a:lnTo>
                  <a:lnTo>
                    <a:pt x="119" y="85"/>
                  </a:lnTo>
                  <a:lnTo>
                    <a:pt x="119" y="87"/>
                  </a:lnTo>
                  <a:lnTo>
                    <a:pt x="119" y="90"/>
                  </a:lnTo>
                  <a:lnTo>
                    <a:pt x="121" y="92"/>
                  </a:lnTo>
                  <a:lnTo>
                    <a:pt x="121" y="94"/>
                  </a:lnTo>
                  <a:lnTo>
                    <a:pt x="122" y="96"/>
                  </a:lnTo>
                  <a:lnTo>
                    <a:pt x="122" y="98"/>
                  </a:lnTo>
                  <a:lnTo>
                    <a:pt x="123" y="100"/>
                  </a:lnTo>
                  <a:lnTo>
                    <a:pt x="124" y="103"/>
                  </a:lnTo>
                  <a:lnTo>
                    <a:pt x="125" y="106"/>
                  </a:lnTo>
                  <a:lnTo>
                    <a:pt x="125" y="107"/>
                  </a:lnTo>
                  <a:lnTo>
                    <a:pt x="125" y="109"/>
                  </a:lnTo>
                  <a:lnTo>
                    <a:pt x="129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6" y="130"/>
                  </a:lnTo>
                  <a:lnTo>
                    <a:pt x="122" y="136"/>
                  </a:lnTo>
                  <a:lnTo>
                    <a:pt x="118" y="142"/>
                  </a:lnTo>
                  <a:lnTo>
                    <a:pt x="116" y="148"/>
                  </a:lnTo>
                  <a:lnTo>
                    <a:pt x="115" y="155"/>
                  </a:lnTo>
                  <a:lnTo>
                    <a:pt x="115" y="163"/>
                  </a:lnTo>
                  <a:lnTo>
                    <a:pt x="115" y="168"/>
                  </a:lnTo>
                  <a:lnTo>
                    <a:pt x="115" y="174"/>
                  </a:lnTo>
                  <a:lnTo>
                    <a:pt x="116" y="175"/>
                  </a:lnTo>
                  <a:lnTo>
                    <a:pt x="116" y="175"/>
                  </a:lnTo>
                  <a:lnTo>
                    <a:pt x="117" y="180"/>
                  </a:lnTo>
                  <a:lnTo>
                    <a:pt x="118" y="185"/>
                  </a:lnTo>
                  <a:lnTo>
                    <a:pt x="119" y="186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24" y="193"/>
                  </a:lnTo>
                  <a:lnTo>
                    <a:pt x="125" y="194"/>
                  </a:lnTo>
                  <a:lnTo>
                    <a:pt x="125" y="195"/>
                  </a:lnTo>
                  <a:lnTo>
                    <a:pt x="128" y="198"/>
                  </a:lnTo>
                  <a:lnTo>
                    <a:pt x="130" y="199"/>
                  </a:lnTo>
                  <a:lnTo>
                    <a:pt x="134" y="201"/>
                  </a:lnTo>
                  <a:lnTo>
                    <a:pt x="137" y="203"/>
                  </a:lnTo>
                  <a:lnTo>
                    <a:pt x="137" y="210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1" y="231"/>
                  </a:lnTo>
                  <a:lnTo>
                    <a:pt x="144" y="242"/>
                  </a:lnTo>
                  <a:lnTo>
                    <a:pt x="148" y="250"/>
                  </a:lnTo>
                  <a:lnTo>
                    <a:pt x="151" y="257"/>
                  </a:lnTo>
                  <a:lnTo>
                    <a:pt x="156" y="263"/>
                  </a:lnTo>
                  <a:lnTo>
                    <a:pt x="161" y="268"/>
                  </a:lnTo>
                  <a:lnTo>
                    <a:pt x="165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19"/>
                  </a:lnTo>
                  <a:lnTo>
                    <a:pt x="142" y="331"/>
                  </a:lnTo>
                  <a:lnTo>
                    <a:pt x="115" y="344"/>
                  </a:lnTo>
                  <a:lnTo>
                    <a:pt x="87" y="357"/>
                  </a:lnTo>
                  <a:lnTo>
                    <a:pt x="62" y="370"/>
                  </a:lnTo>
                  <a:lnTo>
                    <a:pt x="47" y="380"/>
                  </a:lnTo>
                  <a:lnTo>
                    <a:pt x="34" y="388"/>
                  </a:lnTo>
                  <a:lnTo>
                    <a:pt x="19" y="399"/>
                  </a:lnTo>
                  <a:lnTo>
                    <a:pt x="9" y="408"/>
                  </a:lnTo>
                  <a:lnTo>
                    <a:pt x="5" y="413"/>
                  </a:lnTo>
                  <a:lnTo>
                    <a:pt x="3" y="417"/>
                  </a:lnTo>
                  <a:lnTo>
                    <a:pt x="2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2" y="500"/>
                  </a:lnTo>
                  <a:lnTo>
                    <a:pt x="4" y="504"/>
                  </a:lnTo>
                  <a:lnTo>
                    <a:pt x="8" y="506"/>
                  </a:lnTo>
                  <a:lnTo>
                    <a:pt x="12" y="507"/>
                  </a:lnTo>
                  <a:lnTo>
                    <a:pt x="468" y="507"/>
                  </a:lnTo>
                  <a:lnTo>
                    <a:pt x="473" y="506"/>
                  </a:lnTo>
                  <a:lnTo>
                    <a:pt x="476" y="504"/>
                  </a:lnTo>
                  <a:lnTo>
                    <a:pt x="479" y="500"/>
                  </a:lnTo>
                  <a:lnTo>
                    <a:pt x="480" y="495"/>
                  </a:lnTo>
                  <a:lnTo>
                    <a:pt x="480" y="424"/>
                  </a:lnTo>
                  <a:lnTo>
                    <a:pt x="480" y="420"/>
                  </a:lnTo>
                  <a:lnTo>
                    <a:pt x="477" y="417"/>
                  </a:lnTo>
                  <a:lnTo>
                    <a:pt x="475" y="413"/>
                  </a:lnTo>
                  <a:lnTo>
                    <a:pt x="471" y="408"/>
                  </a:lnTo>
                  <a:lnTo>
                    <a:pt x="462" y="399"/>
                  </a:lnTo>
                  <a:lnTo>
                    <a:pt x="446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3" name="Group 52" descr="Icon of books. ">
            <a:extLst>
              <a:ext uri="{FF2B5EF4-FFF2-40B4-BE49-F238E27FC236}">
                <a16:creationId xmlns:a16="http://schemas.microsoft.com/office/drawing/2014/main" id="{8567F01D-3435-4405-B8A9-9C2446E042DD}"/>
              </a:ext>
            </a:extLst>
          </p:cNvPr>
          <p:cNvGrpSpPr/>
          <p:nvPr/>
        </p:nvGrpSpPr>
        <p:grpSpPr>
          <a:xfrm>
            <a:off x="5174739" y="2848799"/>
            <a:ext cx="344413" cy="382447"/>
            <a:chOff x="2608263" y="1920875"/>
            <a:chExt cx="258763" cy="287338"/>
          </a:xfrm>
          <a:solidFill>
            <a:schemeClr val="accent4">
              <a:lumMod val="75000"/>
            </a:schemeClr>
          </a:solidFill>
        </p:grpSpPr>
        <p:sp>
          <p:nvSpPr>
            <p:cNvPr id="54" name="Rectangle 705">
              <a:extLst>
                <a:ext uri="{FF2B5EF4-FFF2-40B4-BE49-F238E27FC236}">
                  <a16:creationId xmlns:a16="http://schemas.microsoft.com/office/drawing/2014/main" id="{D0A6A593-47E4-4B49-AA6D-52F8874CB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8" y="2122488"/>
              <a:ext cx="587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06">
              <a:extLst>
                <a:ext uri="{FF2B5EF4-FFF2-40B4-BE49-F238E27FC236}">
                  <a16:creationId xmlns:a16="http://schemas.microsoft.com/office/drawing/2014/main" id="{B6E4140A-62C5-4AC5-9815-F2E1EC98F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1920875"/>
              <a:ext cx="58738" cy="192088"/>
            </a:xfrm>
            <a:custGeom>
              <a:avLst/>
              <a:gdLst>
                <a:gd name="T0" fmla="*/ 163 w 181"/>
                <a:gd name="T1" fmla="*/ 0 h 602"/>
                <a:gd name="T2" fmla="*/ 158 w 181"/>
                <a:gd name="T3" fmla="*/ 3 h 602"/>
                <a:gd name="T4" fmla="*/ 154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8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6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8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60" y="2"/>
                  </a:lnTo>
                  <a:lnTo>
                    <a:pt x="158" y="3"/>
                  </a:lnTo>
                  <a:lnTo>
                    <a:pt x="156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4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5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8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3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6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5" y="3"/>
                  </a:lnTo>
                  <a:lnTo>
                    <a:pt x="172" y="2"/>
                  </a:lnTo>
                  <a:lnTo>
                    <a:pt x="170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707">
              <a:extLst>
                <a:ext uri="{FF2B5EF4-FFF2-40B4-BE49-F238E27FC236}">
                  <a16:creationId xmlns:a16="http://schemas.microsoft.com/office/drawing/2014/main" id="{2BB05B54-8B23-444D-95F1-028389DE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151063"/>
              <a:ext cx="58738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8 w 181"/>
                <a:gd name="T9" fmla="*/ 126 h 182"/>
                <a:gd name="T10" fmla="*/ 12 w 181"/>
                <a:gd name="T11" fmla="*/ 134 h 182"/>
                <a:gd name="T12" fmla="*/ 16 w 181"/>
                <a:gd name="T13" fmla="*/ 142 h 182"/>
                <a:gd name="T14" fmla="*/ 22 w 181"/>
                <a:gd name="T15" fmla="*/ 148 h 182"/>
                <a:gd name="T16" fmla="*/ 27 w 181"/>
                <a:gd name="T17" fmla="*/ 155 h 182"/>
                <a:gd name="T18" fmla="*/ 33 w 181"/>
                <a:gd name="T19" fmla="*/ 161 h 182"/>
                <a:gd name="T20" fmla="*/ 41 w 181"/>
                <a:gd name="T21" fmla="*/ 165 h 182"/>
                <a:gd name="T22" fmla="*/ 47 w 181"/>
                <a:gd name="T23" fmla="*/ 171 h 182"/>
                <a:gd name="T24" fmla="*/ 56 w 181"/>
                <a:gd name="T25" fmla="*/ 174 h 182"/>
                <a:gd name="T26" fmla="*/ 65 w 181"/>
                <a:gd name="T27" fmla="*/ 177 h 182"/>
                <a:gd name="T28" fmla="*/ 73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10 w 181"/>
                <a:gd name="T37" fmla="*/ 179 h 182"/>
                <a:gd name="T38" fmla="*/ 118 w 181"/>
                <a:gd name="T39" fmla="*/ 177 h 182"/>
                <a:gd name="T40" fmla="*/ 126 w 181"/>
                <a:gd name="T41" fmla="*/ 174 h 182"/>
                <a:gd name="T42" fmla="*/ 134 w 181"/>
                <a:gd name="T43" fmla="*/ 171 h 182"/>
                <a:gd name="T44" fmla="*/ 142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1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7" y="171"/>
                  </a:lnTo>
                  <a:lnTo>
                    <a:pt x="56" y="174"/>
                  </a:lnTo>
                  <a:lnTo>
                    <a:pt x="65" y="177"/>
                  </a:lnTo>
                  <a:lnTo>
                    <a:pt x="73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10" y="179"/>
                  </a:lnTo>
                  <a:lnTo>
                    <a:pt x="118" y="177"/>
                  </a:lnTo>
                  <a:lnTo>
                    <a:pt x="126" y="174"/>
                  </a:lnTo>
                  <a:lnTo>
                    <a:pt x="134" y="171"/>
                  </a:lnTo>
                  <a:lnTo>
                    <a:pt x="142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1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708">
              <a:extLst>
                <a:ext uri="{FF2B5EF4-FFF2-40B4-BE49-F238E27FC236}">
                  <a16:creationId xmlns:a16="http://schemas.microsoft.com/office/drawing/2014/main" id="{FCD192F6-CF13-4B1C-AF7D-85317A2D8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709">
              <a:extLst>
                <a:ext uri="{FF2B5EF4-FFF2-40B4-BE49-F238E27FC236}">
                  <a16:creationId xmlns:a16="http://schemas.microsoft.com/office/drawing/2014/main" id="{01062624-ADFC-42E8-A6C7-0C7AF44AC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1920875"/>
              <a:ext cx="57150" cy="192088"/>
            </a:xfrm>
            <a:custGeom>
              <a:avLst/>
              <a:gdLst>
                <a:gd name="T0" fmla="*/ 162 w 180"/>
                <a:gd name="T1" fmla="*/ 0 h 602"/>
                <a:gd name="T2" fmla="*/ 157 w 180"/>
                <a:gd name="T3" fmla="*/ 3 h 602"/>
                <a:gd name="T4" fmla="*/ 153 w 180"/>
                <a:gd name="T5" fmla="*/ 7 h 602"/>
                <a:gd name="T6" fmla="*/ 151 w 180"/>
                <a:gd name="T7" fmla="*/ 12 h 602"/>
                <a:gd name="T8" fmla="*/ 150 w 180"/>
                <a:gd name="T9" fmla="*/ 211 h 602"/>
                <a:gd name="T10" fmla="*/ 149 w 180"/>
                <a:gd name="T11" fmla="*/ 222 h 602"/>
                <a:gd name="T12" fmla="*/ 146 w 180"/>
                <a:gd name="T13" fmla="*/ 234 h 602"/>
                <a:gd name="T14" fmla="*/ 140 w 180"/>
                <a:gd name="T15" fmla="*/ 245 h 602"/>
                <a:gd name="T16" fmla="*/ 133 w 180"/>
                <a:gd name="T17" fmla="*/ 254 h 602"/>
                <a:gd name="T18" fmla="*/ 123 w 180"/>
                <a:gd name="T19" fmla="*/ 261 h 602"/>
                <a:gd name="T20" fmla="*/ 114 w 180"/>
                <a:gd name="T21" fmla="*/ 266 h 602"/>
                <a:gd name="T22" fmla="*/ 102 w 180"/>
                <a:gd name="T23" fmla="*/ 270 h 602"/>
                <a:gd name="T24" fmla="*/ 90 w 180"/>
                <a:gd name="T25" fmla="*/ 271 h 602"/>
                <a:gd name="T26" fmla="*/ 78 w 180"/>
                <a:gd name="T27" fmla="*/ 270 h 602"/>
                <a:gd name="T28" fmla="*/ 66 w 180"/>
                <a:gd name="T29" fmla="*/ 266 h 602"/>
                <a:gd name="T30" fmla="*/ 57 w 180"/>
                <a:gd name="T31" fmla="*/ 261 h 602"/>
                <a:gd name="T32" fmla="*/ 47 w 180"/>
                <a:gd name="T33" fmla="*/ 254 h 602"/>
                <a:gd name="T34" fmla="*/ 41 w 180"/>
                <a:gd name="T35" fmla="*/ 245 h 602"/>
                <a:gd name="T36" fmla="*/ 34 w 180"/>
                <a:gd name="T37" fmla="*/ 234 h 602"/>
                <a:gd name="T38" fmla="*/ 31 w 180"/>
                <a:gd name="T39" fmla="*/ 224 h 602"/>
                <a:gd name="T40" fmla="*/ 30 w 180"/>
                <a:gd name="T41" fmla="*/ 211 h 602"/>
                <a:gd name="T42" fmla="*/ 30 w 180"/>
                <a:gd name="T43" fmla="*/ 12 h 602"/>
                <a:gd name="T44" fmla="*/ 28 w 180"/>
                <a:gd name="T45" fmla="*/ 7 h 602"/>
                <a:gd name="T46" fmla="*/ 24 w 180"/>
                <a:gd name="T47" fmla="*/ 3 h 602"/>
                <a:gd name="T48" fmla="*/ 18 w 180"/>
                <a:gd name="T49" fmla="*/ 0 h 602"/>
                <a:gd name="T50" fmla="*/ 12 w 180"/>
                <a:gd name="T51" fmla="*/ 0 h 602"/>
                <a:gd name="T52" fmla="*/ 6 w 180"/>
                <a:gd name="T53" fmla="*/ 3 h 602"/>
                <a:gd name="T54" fmla="*/ 2 w 180"/>
                <a:gd name="T55" fmla="*/ 7 h 602"/>
                <a:gd name="T56" fmla="*/ 0 w 180"/>
                <a:gd name="T57" fmla="*/ 12 h 602"/>
                <a:gd name="T58" fmla="*/ 0 w 180"/>
                <a:gd name="T59" fmla="*/ 211 h 602"/>
                <a:gd name="T60" fmla="*/ 180 w 180"/>
                <a:gd name="T61" fmla="*/ 602 h 602"/>
                <a:gd name="T62" fmla="*/ 180 w 180"/>
                <a:gd name="T63" fmla="*/ 15 h 602"/>
                <a:gd name="T64" fmla="*/ 179 w 180"/>
                <a:gd name="T65" fmla="*/ 9 h 602"/>
                <a:gd name="T66" fmla="*/ 176 w 180"/>
                <a:gd name="T67" fmla="*/ 5 h 602"/>
                <a:gd name="T68" fmla="*/ 172 w 180"/>
                <a:gd name="T69" fmla="*/ 2 h 602"/>
                <a:gd name="T70" fmla="*/ 165 w 180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602">
                  <a:moveTo>
                    <a:pt x="165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4" y="5"/>
                  </a:lnTo>
                  <a:lnTo>
                    <a:pt x="153" y="7"/>
                  </a:lnTo>
                  <a:lnTo>
                    <a:pt x="151" y="9"/>
                  </a:lnTo>
                  <a:lnTo>
                    <a:pt x="151" y="12"/>
                  </a:lnTo>
                  <a:lnTo>
                    <a:pt x="150" y="15"/>
                  </a:lnTo>
                  <a:lnTo>
                    <a:pt x="150" y="211"/>
                  </a:lnTo>
                  <a:lnTo>
                    <a:pt x="150" y="217"/>
                  </a:lnTo>
                  <a:lnTo>
                    <a:pt x="149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6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3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2" y="270"/>
                  </a:lnTo>
                  <a:lnTo>
                    <a:pt x="96" y="271"/>
                  </a:lnTo>
                  <a:lnTo>
                    <a:pt x="90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2" y="269"/>
                  </a:lnTo>
                  <a:lnTo>
                    <a:pt x="66" y="266"/>
                  </a:lnTo>
                  <a:lnTo>
                    <a:pt x="61" y="264"/>
                  </a:lnTo>
                  <a:lnTo>
                    <a:pt x="57" y="261"/>
                  </a:lnTo>
                  <a:lnTo>
                    <a:pt x="51" y="258"/>
                  </a:lnTo>
                  <a:lnTo>
                    <a:pt x="47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7" y="240"/>
                  </a:lnTo>
                  <a:lnTo>
                    <a:pt x="34" y="234"/>
                  </a:lnTo>
                  <a:lnTo>
                    <a:pt x="32" y="229"/>
                  </a:lnTo>
                  <a:lnTo>
                    <a:pt x="31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0" y="602"/>
                  </a:lnTo>
                  <a:lnTo>
                    <a:pt x="180" y="211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710">
              <a:extLst>
                <a:ext uri="{FF2B5EF4-FFF2-40B4-BE49-F238E27FC236}">
                  <a16:creationId xmlns:a16="http://schemas.microsoft.com/office/drawing/2014/main" id="{8AA6F9D2-5C11-4285-A4B0-23EFFF22B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2151063"/>
              <a:ext cx="57150" cy="57150"/>
            </a:xfrm>
            <a:custGeom>
              <a:avLst/>
              <a:gdLst>
                <a:gd name="T0" fmla="*/ 0 w 180"/>
                <a:gd name="T1" fmla="*/ 91 h 182"/>
                <a:gd name="T2" fmla="*/ 0 w 180"/>
                <a:gd name="T3" fmla="*/ 100 h 182"/>
                <a:gd name="T4" fmla="*/ 2 w 180"/>
                <a:gd name="T5" fmla="*/ 110 h 182"/>
                <a:gd name="T6" fmla="*/ 4 w 180"/>
                <a:gd name="T7" fmla="*/ 118 h 182"/>
                <a:gd name="T8" fmla="*/ 7 w 180"/>
                <a:gd name="T9" fmla="*/ 126 h 182"/>
                <a:gd name="T10" fmla="*/ 11 w 180"/>
                <a:gd name="T11" fmla="*/ 134 h 182"/>
                <a:gd name="T12" fmla="*/ 15 w 180"/>
                <a:gd name="T13" fmla="*/ 142 h 182"/>
                <a:gd name="T14" fmla="*/ 20 w 180"/>
                <a:gd name="T15" fmla="*/ 148 h 182"/>
                <a:gd name="T16" fmla="*/ 27 w 180"/>
                <a:gd name="T17" fmla="*/ 155 h 182"/>
                <a:gd name="T18" fmla="*/ 33 w 180"/>
                <a:gd name="T19" fmla="*/ 161 h 182"/>
                <a:gd name="T20" fmla="*/ 40 w 180"/>
                <a:gd name="T21" fmla="*/ 165 h 182"/>
                <a:gd name="T22" fmla="*/ 47 w 180"/>
                <a:gd name="T23" fmla="*/ 171 h 182"/>
                <a:gd name="T24" fmla="*/ 55 w 180"/>
                <a:gd name="T25" fmla="*/ 174 h 182"/>
                <a:gd name="T26" fmla="*/ 63 w 180"/>
                <a:gd name="T27" fmla="*/ 177 h 182"/>
                <a:gd name="T28" fmla="*/ 72 w 180"/>
                <a:gd name="T29" fmla="*/ 179 h 182"/>
                <a:gd name="T30" fmla="*/ 80 w 180"/>
                <a:gd name="T31" fmla="*/ 181 h 182"/>
                <a:gd name="T32" fmla="*/ 90 w 180"/>
                <a:gd name="T33" fmla="*/ 182 h 182"/>
                <a:gd name="T34" fmla="*/ 100 w 180"/>
                <a:gd name="T35" fmla="*/ 181 h 182"/>
                <a:gd name="T36" fmla="*/ 108 w 180"/>
                <a:gd name="T37" fmla="*/ 179 h 182"/>
                <a:gd name="T38" fmla="*/ 117 w 180"/>
                <a:gd name="T39" fmla="*/ 177 h 182"/>
                <a:gd name="T40" fmla="*/ 125 w 180"/>
                <a:gd name="T41" fmla="*/ 174 h 182"/>
                <a:gd name="T42" fmla="*/ 133 w 180"/>
                <a:gd name="T43" fmla="*/ 171 h 182"/>
                <a:gd name="T44" fmla="*/ 140 w 180"/>
                <a:gd name="T45" fmla="*/ 165 h 182"/>
                <a:gd name="T46" fmla="*/ 148 w 180"/>
                <a:gd name="T47" fmla="*/ 161 h 182"/>
                <a:gd name="T48" fmla="*/ 154 w 180"/>
                <a:gd name="T49" fmla="*/ 155 h 182"/>
                <a:gd name="T50" fmla="*/ 160 w 180"/>
                <a:gd name="T51" fmla="*/ 148 h 182"/>
                <a:gd name="T52" fmla="*/ 165 w 180"/>
                <a:gd name="T53" fmla="*/ 142 h 182"/>
                <a:gd name="T54" fmla="*/ 169 w 180"/>
                <a:gd name="T55" fmla="*/ 134 h 182"/>
                <a:gd name="T56" fmla="*/ 174 w 180"/>
                <a:gd name="T57" fmla="*/ 126 h 182"/>
                <a:gd name="T58" fmla="*/ 177 w 180"/>
                <a:gd name="T59" fmla="*/ 118 h 182"/>
                <a:gd name="T60" fmla="*/ 179 w 180"/>
                <a:gd name="T61" fmla="*/ 110 h 182"/>
                <a:gd name="T62" fmla="*/ 180 w 180"/>
                <a:gd name="T63" fmla="*/ 100 h 182"/>
                <a:gd name="T64" fmla="*/ 180 w 180"/>
                <a:gd name="T65" fmla="*/ 91 h 182"/>
                <a:gd name="T66" fmla="*/ 180 w 180"/>
                <a:gd name="T67" fmla="*/ 0 h 182"/>
                <a:gd name="T68" fmla="*/ 0 w 180"/>
                <a:gd name="T69" fmla="*/ 0 h 182"/>
                <a:gd name="T70" fmla="*/ 0 w 180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182">
                  <a:moveTo>
                    <a:pt x="0" y="91"/>
                  </a:moveTo>
                  <a:lnTo>
                    <a:pt x="0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0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3" y="177"/>
                  </a:lnTo>
                  <a:lnTo>
                    <a:pt x="72" y="179"/>
                  </a:lnTo>
                  <a:lnTo>
                    <a:pt x="80" y="181"/>
                  </a:lnTo>
                  <a:lnTo>
                    <a:pt x="90" y="182"/>
                  </a:lnTo>
                  <a:lnTo>
                    <a:pt x="100" y="181"/>
                  </a:lnTo>
                  <a:lnTo>
                    <a:pt x="108" y="179"/>
                  </a:lnTo>
                  <a:lnTo>
                    <a:pt x="117" y="177"/>
                  </a:lnTo>
                  <a:lnTo>
                    <a:pt x="125" y="174"/>
                  </a:lnTo>
                  <a:lnTo>
                    <a:pt x="133" y="171"/>
                  </a:lnTo>
                  <a:lnTo>
                    <a:pt x="140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0" y="148"/>
                  </a:lnTo>
                  <a:lnTo>
                    <a:pt x="165" y="142"/>
                  </a:lnTo>
                  <a:lnTo>
                    <a:pt x="169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0" y="91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711">
              <a:extLst>
                <a:ext uri="{FF2B5EF4-FFF2-40B4-BE49-F238E27FC236}">
                  <a16:creationId xmlns:a16="http://schemas.microsoft.com/office/drawing/2014/main" id="{972C0779-96D7-4A7C-B110-5886B8B5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712">
              <a:extLst>
                <a:ext uri="{FF2B5EF4-FFF2-40B4-BE49-F238E27FC236}">
                  <a16:creationId xmlns:a16="http://schemas.microsoft.com/office/drawing/2014/main" id="{4533D40B-18F2-4A93-B829-E6C6A0AC5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713">
              <a:extLst>
                <a:ext uri="{FF2B5EF4-FFF2-40B4-BE49-F238E27FC236}">
                  <a16:creationId xmlns:a16="http://schemas.microsoft.com/office/drawing/2014/main" id="{0B3AC97E-B521-48C2-8635-E6E2BFE5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7 w 181"/>
                <a:gd name="T9" fmla="*/ 126 h 182"/>
                <a:gd name="T10" fmla="*/ 11 w 181"/>
                <a:gd name="T11" fmla="*/ 134 h 182"/>
                <a:gd name="T12" fmla="*/ 16 w 181"/>
                <a:gd name="T13" fmla="*/ 142 h 182"/>
                <a:gd name="T14" fmla="*/ 21 w 181"/>
                <a:gd name="T15" fmla="*/ 148 h 182"/>
                <a:gd name="T16" fmla="*/ 26 w 181"/>
                <a:gd name="T17" fmla="*/ 155 h 182"/>
                <a:gd name="T18" fmla="*/ 33 w 181"/>
                <a:gd name="T19" fmla="*/ 161 h 182"/>
                <a:gd name="T20" fmla="*/ 40 w 181"/>
                <a:gd name="T21" fmla="*/ 165 h 182"/>
                <a:gd name="T22" fmla="*/ 47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3 w 181"/>
                <a:gd name="T29" fmla="*/ 179 h 182"/>
                <a:gd name="T30" fmla="*/ 81 w 181"/>
                <a:gd name="T31" fmla="*/ 181 h 182"/>
                <a:gd name="T32" fmla="*/ 91 w 181"/>
                <a:gd name="T33" fmla="*/ 182 h 182"/>
                <a:gd name="T34" fmla="*/ 99 w 181"/>
                <a:gd name="T35" fmla="*/ 181 h 182"/>
                <a:gd name="T36" fmla="*/ 109 w 181"/>
                <a:gd name="T37" fmla="*/ 179 h 182"/>
                <a:gd name="T38" fmla="*/ 118 w 181"/>
                <a:gd name="T39" fmla="*/ 177 h 182"/>
                <a:gd name="T40" fmla="*/ 125 w 181"/>
                <a:gd name="T41" fmla="*/ 174 h 182"/>
                <a:gd name="T42" fmla="*/ 134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4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0 w 181"/>
                <a:gd name="T55" fmla="*/ 134 h 182"/>
                <a:gd name="T56" fmla="*/ 173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8"/>
                  </a:lnTo>
                  <a:lnTo>
                    <a:pt x="26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3" y="179"/>
                  </a:lnTo>
                  <a:lnTo>
                    <a:pt x="81" y="181"/>
                  </a:lnTo>
                  <a:lnTo>
                    <a:pt x="91" y="182"/>
                  </a:lnTo>
                  <a:lnTo>
                    <a:pt x="99" y="181"/>
                  </a:lnTo>
                  <a:lnTo>
                    <a:pt x="109" y="179"/>
                  </a:lnTo>
                  <a:lnTo>
                    <a:pt x="118" y="177"/>
                  </a:lnTo>
                  <a:lnTo>
                    <a:pt x="125" y="174"/>
                  </a:lnTo>
                  <a:lnTo>
                    <a:pt x="134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0" y="134"/>
                  </a:lnTo>
                  <a:lnTo>
                    <a:pt x="173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714">
              <a:extLst>
                <a:ext uri="{FF2B5EF4-FFF2-40B4-BE49-F238E27FC236}">
                  <a16:creationId xmlns:a16="http://schemas.microsoft.com/office/drawing/2014/main" id="{7F864FC8-AB3C-49D8-83BB-14DA0256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1920875"/>
              <a:ext cx="57150" cy="192088"/>
            </a:xfrm>
            <a:custGeom>
              <a:avLst/>
              <a:gdLst>
                <a:gd name="T0" fmla="*/ 163 w 181"/>
                <a:gd name="T1" fmla="*/ 0 h 602"/>
                <a:gd name="T2" fmla="*/ 157 w 181"/>
                <a:gd name="T3" fmla="*/ 3 h 602"/>
                <a:gd name="T4" fmla="*/ 153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0 w 181"/>
                <a:gd name="T15" fmla="*/ 245 h 602"/>
                <a:gd name="T16" fmla="*/ 133 w 181"/>
                <a:gd name="T17" fmla="*/ 254 h 602"/>
                <a:gd name="T18" fmla="*/ 124 w 181"/>
                <a:gd name="T19" fmla="*/ 261 h 602"/>
                <a:gd name="T20" fmla="*/ 113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0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3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1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59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3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8" y="258"/>
                  </a:lnTo>
                  <a:lnTo>
                    <a:pt x="124" y="261"/>
                  </a:lnTo>
                  <a:lnTo>
                    <a:pt x="119" y="264"/>
                  </a:lnTo>
                  <a:lnTo>
                    <a:pt x="113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6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0" y="245"/>
                  </a:lnTo>
                  <a:lnTo>
                    <a:pt x="37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4" y="3"/>
                  </a:lnTo>
                  <a:lnTo>
                    <a:pt x="171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715">
              <a:extLst>
                <a:ext uri="{FF2B5EF4-FFF2-40B4-BE49-F238E27FC236}">
                  <a16:creationId xmlns:a16="http://schemas.microsoft.com/office/drawing/2014/main" id="{F62F4F23-3E58-4391-99F6-14D56BFA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716">
              <a:extLst>
                <a:ext uri="{FF2B5EF4-FFF2-40B4-BE49-F238E27FC236}">
                  <a16:creationId xmlns:a16="http://schemas.microsoft.com/office/drawing/2014/main" id="{66455EB6-E255-40C5-AFB5-4353F1040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0 w 30"/>
                <a:gd name="T5" fmla="*/ 180 h 181"/>
                <a:gd name="T6" fmla="*/ 22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2 w 30"/>
                <a:gd name="T29" fmla="*/ 3 h 181"/>
                <a:gd name="T30" fmla="*/ 20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8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8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0" y="180"/>
                  </a:lnTo>
                  <a:lnTo>
                    <a:pt x="22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8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717">
              <a:extLst>
                <a:ext uri="{FF2B5EF4-FFF2-40B4-BE49-F238E27FC236}">
                  <a16:creationId xmlns:a16="http://schemas.microsoft.com/office/drawing/2014/main" id="{ACB7783E-196C-43E0-BB10-D454ACB8E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1920875"/>
              <a:ext cx="57150" cy="192088"/>
            </a:xfrm>
            <a:custGeom>
              <a:avLst/>
              <a:gdLst>
                <a:gd name="T0" fmla="*/ 162 w 181"/>
                <a:gd name="T1" fmla="*/ 0 h 602"/>
                <a:gd name="T2" fmla="*/ 157 w 181"/>
                <a:gd name="T3" fmla="*/ 3 h 602"/>
                <a:gd name="T4" fmla="*/ 154 w 181"/>
                <a:gd name="T5" fmla="*/ 7 h 602"/>
                <a:gd name="T6" fmla="*/ 152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2 w 181"/>
                <a:gd name="T23" fmla="*/ 270 h 602"/>
                <a:gd name="T24" fmla="*/ 91 w 181"/>
                <a:gd name="T25" fmla="*/ 271 h 602"/>
                <a:gd name="T26" fmla="*/ 79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9 w 181"/>
                <a:gd name="T49" fmla="*/ 0 h 602"/>
                <a:gd name="T50" fmla="*/ 12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0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6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2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1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20" y="264"/>
                  </a:lnTo>
                  <a:lnTo>
                    <a:pt x="114" y="266"/>
                  </a:lnTo>
                  <a:lnTo>
                    <a:pt x="109" y="269"/>
                  </a:lnTo>
                  <a:lnTo>
                    <a:pt x="102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9" y="270"/>
                  </a:lnTo>
                  <a:lnTo>
                    <a:pt x="72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Rectangle 718">
              <a:extLst>
                <a:ext uri="{FF2B5EF4-FFF2-40B4-BE49-F238E27FC236}">
                  <a16:creationId xmlns:a16="http://schemas.microsoft.com/office/drawing/2014/main" id="{CB587A79-A690-4BE1-9A7B-D4D179008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719">
              <a:extLst>
                <a:ext uri="{FF2B5EF4-FFF2-40B4-BE49-F238E27FC236}">
                  <a16:creationId xmlns:a16="http://schemas.microsoft.com/office/drawing/2014/main" id="{9B27E552-9858-46C0-912C-436578879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0 w 181"/>
                <a:gd name="T3" fmla="*/ 100 h 182"/>
                <a:gd name="T4" fmla="*/ 3 w 181"/>
                <a:gd name="T5" fmla="*/ 110 h 182"/>
                <a:gd name="T6" fmla="*/ 5 w 181"/>
                <a:gd name="T7" fmla="*/ 118 h 182"/>
                <a:gd name="T8" fmla="*/ 8 w 181"/>
                <a:gd name="T9" fmla="*/ 126 h 182"/>
                <a:gd name="T10" fmla="*/ 11 w 181"/>
                <a:gd name="T11" fmla="*/ 134 h 182"/>
                <a:gd name="T12" fmla="*/ 15 w 181"/>
                <a:gd name="T13" fmla="*/ 142 h 182"/>
                <a:gd name="T14" fmla="*/ 21 w 181"/>
                <a:gd name="T15" fmla="*/ 148 h 182"/>
                <a:gd name="T16" fmla="*/ 27 w 181"/>
                <a:gd name="T17" fmla="*/ 155 h 182"/>
                <a:gd name="T18" fmla="*/ 34 w 181"/>
                <a:gd name="T19" fmla="*/ 161 h 182"/>
                <a:gd name="T20" fmla="*/ 40 w 181"/>
                <a:gd name="T21" fmla="*/ 165 h 182"/>
                <a:gd name="T22" fmla="*/ 48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2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09 w 181"/>
                <a:gd name="T37" fmla="*/ 179 h 182"/>
                <a:gd name="T38" fmla="*/ 117 w 181"/>
                <a:gd name="T39" fmla="*/ 177 h 182"/>
                <a:gd name="T40" fmla="*/ 126 w 181"/>
                <a:gd name="T41" fmla="*/ 174 h 182"/>
                <a:gd name="T42" fmla="*/ 133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0 w 181"/>
                <a:gd name="T51" fmla="*/ 148 h 182"/>
                <a:gd name="T52" fmla="*/ 166 w 181"/>
                <a:gd name="T53" fmla="*/ 142 h 182"/>
                <a:gd name="T54" fmla="*/ 170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80 w 181"/>
                <a:gd name="T61" fmla="*/ 110 h 182"/>
                <a:gd name="T62" fmla="*/ 181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0" y="100"/>
                  </a:lnTo>
                  <a:lnTo>
                    <a:pt x="3" y="110"/>
                  </a:lnTo>
                  <a:lnTo>
                    <a:pt x="5" y="118"/>
                  </a:lnTo>
                  <a:lnTo>
                    <a:pt x="8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8"/>
                  </a:lnTo>
                  <a:lnTo>
                    <a:pt x="27" y="155"/>
                  </a:lnTo>
                  <a:lnTo>
                    <a:pt x="34" y="161"/>
                  </a:lnTo>
                  <a:lnTo>
                    <a:pt x="40" y="165"/>
                  </a:lnTo>
                  <a:lnTo>
                    <a:pt x="48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2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09" y="179"/>
                  </a:lnTo>
                  <a:lnTo>
                    <a:pt x="117" y="177"/>
                  </a:lnTo>
                  <a:lnTo>
                    <a:pt x="126" y="174"/>
                  </a:lnTo>
                  <a:lnTo>
                    <a:pt x="133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0" y="148"/>
                  </a:lnTo>
                  <a:lnTo>
                    <a:pt x="166" y="142"/>
                  </a:lnTo>
                  <a:lnTo>
                    <a:pt x="170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80" y="110"/>
                  </a:lnTo>
                  <a:lnTo>
                    <a:pt x="181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720">
              <a:extLst>
                <a:ext uri="{FF2B5EF4-FFF2-40B4-BE49-F238E27FC236}">
                  <a16:creationId xmlns:a16="http://schemas.microsoft.com/office/drawing/2014/main" id="{445A4A3C-20C5-4624-9209-D11A75CEC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7 w 30"/>
                <a:gd name="T11" fmla="*/ 174 h 181"/>
                <a:gd name="T12" fmla="*/ 28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8 w 30"/>
                <a:gd name="T23" fmla="*/ 9 h 181"/>
                <a:gd name="T24" fmla="*/ 27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1 w 30"/>
                <a:gd name="T37" fmla="*/ 0 h 181"/>
                <a:gd name="T38" fmla="*/ 9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9 w 30"/>
                <a:gd name="T65" fmla="*/ 180 h 181"/>
                <a:gd name="T66" fmla="*/ 11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7" y="174"/>
                  </a:lnTo>
                  <a:lnTo>
                    <a:pt x="28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9" y="180"/>
                  </a:lnTo>
                  <a:lnTo>
                    <a:pt x="11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0" name="Freeform 1671" descr="Icon of check mark. ">
            <a:extLst>
              <a:ext uri="{FF2B5EF4-FFF2-40B4-BE49-F238E27FC236}">
                <a16:creationId xmlns:a16="http://schemas.microsoft.com/office/drawing/2014/main" id="{1A4AFC64-5C16-40F4-BDFA-E62EE3AAEA23}"/>
              </a:ext>
            </a:extLst>
          </p:cNvPr>
          <p:cNvSpPr>
            <a:spLocks noEditPoints="1"/>
          </p:cNvSpPr>
          <p:nvPr/>
        </p:nvSpPr>
        <p:spPr bwMode="auto">
          <a:xfrm>
            <a:off x="6566574" y="2849855"/>
            <a:ext cx="380334" cy="380334"/>
          </a:xfrm>
          <a:custGeom>
            <a:avLst/>
            <a:gdLst>
              <a:gd name="T0" fmla="*/ 279 w 719"/>
              <a:gd name="T1" fmla="*/ 477 h 719"/>
              <a:gd name="T2" fmla="*/ 197 w 719"/>
              <a:gd name="T3" fmla="*/ 387 h 719"/>
              <a:gd name="T4" fmla="*/ 217 w 719"/>
              <a:gd name="T5" fmla="*/ 382 h 719"/>
              <a:gd name="T6" fmla="*/ 515 w 719"/>
              <a:gd name="T7" fmla="*/ 243 h 719"/>
              <a:gd name="T8" fmla="*/ 519 w 719"/>
              <a:gd name="T9" fmla="*/ 263 h 719"/>
              <a:gd name="T10" fmla="*/ 709 w 719"/>
              <a:gd name="T11" fmla="*/ 323 h 719"/>
              <a:gd name="T12" fmla="*/ 687 w 719"/>
              <a:gd name="T13" fmla="*/ 289 h 719"/>
              <a:gd name="T14" fmla="*/ 696 w 719"/>
              <a:gd name="T15" fmla="*/ 243 h 719"/>
              <a:gd name="T16" fmla="*/ 675 w 719"/>
              <a:gd name="T17" fmla="*/ 199 h 719"/>
              <a:gd name="T18" fmla="*/ 631 w 719"/>
              <a:gd name="T19" fmla="*/ 179 h 719"/>
              <a:gd name="T20" fmla="*/ 630 w 719"/>
              <a:gd name="T21" fmla="*/ 131 h 719"/>
              <a:gd name="T22" fmla="*/ 603 w 719"/>
              <a:gd name="T23" fmla="*/ 98 h 719"/>
              <a:gd name="T24" fmla="*/ 569 w 719"/>
              <a:gd name="T25" fmla="*/ 87 h 719"/>
              <a:gd name="T26" fmla="*/ 536 w 719"/>
              <a:gd name="T27" fmla="*/ 70 h 719"/>
              <a:gd name="T28" fmla="*/ 507 w 719"/>
              <a:gd name="T29" fmla="*/ 34 h 719"/>
              <a:gd name="T30" fmla="*/ 458 w 719"/>
              <a:gd name="T31" fmla="*/ 25 h 719"/>
              <a:gd name="T32" fmla="*/ 418 w 719"/>
              <a:gd name="T33" fmla="*/ 31 h 719"/>
              <a:gd name="T34" fmla="*/ 380 w 719"/>
              <a:gd name="T35" fmla="*/ 4 h 719"/>
              <a:gd name="T36" fmla="*/ 331 w 719"/>
              <a:gd name="T37" fmla="*/ 7 h 719"/>
              <a:gd name="T38" fmla="*/ 296 w 719"/>
              <a:gd name="T39" fmla="*/ 39 h 719"/>
              <a:gd name="T40" fmla="*/ 251 w 719"/>
              <a:gd name="T41" fmla="*/ 24 h 719"/>
              <a:gd name="T42" fmla="*/ 205 w 719"/>
              <a:gd name="T43" fmla="*/ 39 h 719"/>
              <a:gd name="T44" fmla="*/ 180 w 719"/>
              <a:gd name="T45" fmla="*/ 79 h 719"/>
              <a:gd name="T46" fmla="*/ 142 w 719"/>
              <a:gd name="T47" fmla="*/ 88 h 719"/>
              <a:gd name="T48" fmla="*/ 111 w 719"/>
              <a:gd name="T49" fmla="*/ 102 h 719"/>
              <a:gd name="T50" fmla="*/ 86 w 719"/>
              <a:gd name="T51" fmla="*/ 141 h 719"/>
              <a:gd name="T52" fmla="*/ 78 w 719"/>
              <a:gd name="T53" fmla="*/ 180 h 719"/>
              <a:gd name="T54" fmla="*/ 37 w 719"/>
              <a:gd name="T55" fmla="*/ 207 h 719"/>
              <a:gd name="T56" fmla="*/ 22 w 719"/>
              <a:gd name="T57" fmla="*/ 252 h 719"/>
              <a:gd name="T58" fmla="*/ 38 w 719"/>
              <a:gd name="T59" fmla="*/ 296 h 719"/>
              <a:gd name="T60" fmla="*/ 6 w 719"/>
              <a:gd name="T61" fmla="*/ 332 h 719"/>
              <a:gd name="T62" fmla="*/ 3 w 719"/>
              <a:gd name="T63" fmla="*/ 380 h 719"/>
              <a:gd name="T64" fmla="*/ 31 w 719"/>
              <a:gd name="T65" fmla="*/ 420 h 719"/>
              <a:gd name="T66" fmla="*/ 23 w 719"/>
              <a:gd name="T67" fmla="*/ 460 h 719"/>
              <a:gd name="T68" fmla="*/ 32 w 719"/>
              <a:gd name="T69" fmla="*/ 507 h 719"/>
              <a:gd name="T70" fmla="*/ 68 w 719"/>
              <a:gd name="T71" fmla="*/ 538 h 719"/>
              <a:gd name="T72" fmla="*/ 85 w 719"/>
              <a:gd name="T73" fmla="*/ 571 h 719"/>
              <a:gd name="T74" fmla="*/ 106 w 719"/>
              <a:gd name="T75" fmla="*/ 615 h 719"/>
              <a:gd name="T76" fmla="*/ 135 w 719"/>
              <a:gd name="T77" fmla="*/ 633 h 719"/>
              <a:gd name="T78" fmla="*/ 177 w 719"/>
              <a:gd name="T79" fmla="*/ 633 h 719"/>
              <a:gd name="T80" fmla="*/ 197 w 719"/>
              <a:gd name="T81" fmla="*/ 676 h 719"/>
              <a:gd name="T82" fmla="*/ 242 w 719"/>
              <a:gd name="T83" fmla="*/ 698 h 719"/>
              <a:gd name="T84" fmla="*/ 288 w 719"/>
              <a:gd name="T85" fmla="*/ 687 h 719"/>
              <a:gd name="T86" fmla="*/ 322 w 719"/>
              <a:gd name="T87" fmla="*/ 709 h 719"/>
              <a:gd name="T88" fmla="*/ 370 w 719"/>
              <a:gd name="T89" fmla="*/ 719 h 719"/>
              <a:gd name="T90" fmla="*/ 412 w 719"/>
              <a:gd name="T91" fmla="*/ 697 h 719"/>
              <a:gd name="T92" fmla="*/ 449 w 719"/>
              <a:gd name="T93" fmla="*/ 695 h 719"/>
              <a:gd name="T94" fmla="*/ 497 w 719"/>
              <a:gd name="T95" fmla="*/ 693 h 719"/>
              <a:gd name="T96" fmla="*/ 533 w 719"/>
              <a:gd name="T97" fmla="*/ 661 h 719"/>
              <a:gd name="T98" fmla="*/ 563 w 719"/>
              <a:gd name="T99" fmla="*/ 635 h 719"/>
              <a:gd name="T100" fmla="*/ 597 w 719"/>
              <a:gd name="T101" fmla="*/ 628 h 719"/>
              <a:gd name="T102" fmla="*/ 626 w 719"/>
              <a:gd name="T103" fmla="*/ 599 h 719"/>
              <a:gd name="T104" fmla="*/ 634 w 719"/>
              <a:gd name="T105" fmla="*/ 551 h 719"/>
              <a:gd name="T106" fmla="*/ 668 w 719"/>
              <a:gd name="T107" fmla="*/ 528 h 719"/>
              <a:gd name="T108" fmla="*/ 694 w 719"/>
              <a:gd name="T109" fmla="*/ 488 h 719"/>
              <a:gd name="T110" fmla="*/ 691 w 719"/>
              <a:gd name="T111" fmla="*/ 441 h 719"/>
              <a:gd name="T112" fmla="*/ 703 w 719"/>
              <a:gd name="T113" fmla="*/ 406 h 719"/>
              <a:gd name="T114" fmla="*/ 719 w 719"/>
              <a:gd name="T115" fmla="*/ 36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5" y="479"/>
                </a:lnTo>
                <a:lnTo>
                  <a:pt x="279" y="477"/>
                </a:lnTo>
                <a:lnTo>
                  <a:pt x="276" y="475"/>
                </a:lnTo>
                <a:lnTo>
                  <a:pt x="200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200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5" y="450"/>
                </a:lnTo>
                <a:lnTo>
                  <a:pt x="502" y="247"/>
                </a:lnTo>
                <a:lnTo>
                  <a:pt x="507" y="243"/>
                </a:lnTo>
                <a:lnTo>
                  <a:pt x="511" y="243"/>
                </a:lnTo>
                <a:lnTo>
                  <a:pt x="515" y="243"/>
                </a:lnTo>
                <a:lnTo>
                  <a:pt x="520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19" y="360"/>
                </a:moveTo>
                <a:lnTo>
                  <a:pt x="719" y="350"/>
                </a:lnTo>
                <a:lnTo>
                  <a:pt x="716" y="341"/>
                </a:lnTo>
                <a:lnTo>
                  <a:pt x="713" y="332"/>
                </a:lnTo>
                <a:lnTo>
                  <a:pt x="709" y="323"/>
                </a:lnTo>
                <a:lnTo>
                  <a:pt x="703" y="315"/>
                </a:lnTo>
                <a:lnTo>
                  <a:pt x="696" y="308"/>
                </a:lnTo>
                <a:lnTo>
                  <a:pt x="689" y="302"/>
                </a:lnTo>
                <a:lnTo>
                  <a:pt x="681" y="296"/>
                </a:lnTo>
                <a:lnTo>
                  <a:pt x="687" y="289"/>
                </a:lnTo>
                <a:lnTo>
                  <a:pt x="691" y="280"/>
                </a:lnTo>
                <a:lnTo>
                  <a:pt x="694" y="271"/>
                </a:lnTo>
                <a:lnTo>
                  <a:pt x="696" y="262"/>
                </a:lnTo>
                <a:lnTo>
                  <a:pt x="696" y="252"/>
                </a:lnTo>
                <a:lnTo>
                  <a:pt x="696" y="243"/>
                </a:lnTo>
                <a:lnTo>
                  <a:pt x="694" y="233"/>
                </a:lnTo>
                <a:lnTo>
                  <a:pt x="692" y="223"/>
                </a:lnTo>
                <a:lnTo>
                  <a:pt x="688" y="215"/>
                </a:lnTo>
                <a:lnTo>
                  <a:pt x="682" y="207"/>
                </a:lnTo>
                <a:lnTo>
                  <a:pt x="675" y="199"/>
                </a:lnTo>
                <a:lnTo>
                  <a:pt x="668" y="193"/>
                </a:lnTo>
                <a:lnTo>
                  <a:pt x="660" y="188"/>
                </a:lnTo>
                <a:lnTo>
                  <a:pt x="651" y="184"/>
                </a:lnTo>
                <a:lnTo>
                  <a:pt x="641" y="180"/>
                </a:lnTo>
                <a:lnTo>
                  <a:pt x="631" y="179"/>
                </a:lnTo>
                <a:lnTo>
                  <a:pt x="634" y="169"/>
                </a:lnTo>
                <a:lnTo>
                  <a:pt x="635" y="161"/>
                </a:lnTo>
                <a:lnTo>
                  <a:pt x="635" y="151"/>
                </a:lnTo>
                <a:lnTo>
                  <a:pt x="632" y="141"/>
                </a:lnTo>
                <a:lnTo>
                  <a:pt x="630" y="131"/>
                </a:lnTo>
                <a:lnTo>
                  <a:pt x="626" y="122"/>
                </a:lnTo>
                <a:lnTo>
                  <a:pt x="620" y="114"/>
                </a:lnTo>
                <a:lnTo>
                  <a:pt x="614" y="106"/>
                </a:lnTo>
                <a:lnTo>
                  <a:pt x="608" y="102"/>
                </a:lnTo>
                <a:lnTo>
                  <a:pt x="603" y="98"/>
                </a:lnTo>
                <a:lnTo>
                  <a:pt x="597" y="94"/>
                </a:lnTo>
                <a:lnTo>
                  <a:pt x="590" y="91"/>
                </a:lnTo>
                <a:lnTo>
                  <a:pt x="584" y="89"/>
                </a:lnTo>
                <a:lnTo>
                  <a:pt x="577" y="88"/>
                </a:lnTo>
                <a:lnTo>
                  <a:pt x="569" y="87"/>
                </a:lnTo>
                <a:lnTo>
                  <a:pt x="563" y="85"/>
                </a:lnTo>
                <a:lnTo>
                  <a:pt x="552" y="87"/>
                </a:lnTo>
                <a:lnTo>
                  <a:pt x="542" y="89"/>
                </a:lnTo>
                <a:lnTo>
                  <a:pt x="540" y="79"/>
                </a:lnTo>
                <a:lnTo>
                  <a:pt x="536" y="70"/>
                </a:lnTo>
                <a:lnTo>
                  <a:pt x="533" y="61"/>
                </a:lnTo>
                <a:lnTo>
                  <a:pt x="528" y="53"/>
                </a:lnTo>
                <a:lnTo>
                  <a:pt x="522" y="46"/>
                </a:lnTo>
                <a:lnTo>
                  <a:pt x="514" y="39"/>
                </a:lnTo>
                <a:lnTo>
                  <a:pt x="507" y="34"/>
                </a:lnTo>
                <a:lnTo>
                  <a:pt x="497" y="28"/>
                </a:lnTo>
                <a:lnTo>
                  <a:pt x="488" y="26"/>
                </a:lnTo>
                <a:lnTo>
                  <a:pt x="478" y="24"/>
                </a:lnTo>
                <a:lnTo>
                  <a:pt x="468" y="24"/>
                </a:lnTo>
                <a:lnTo>
                  <a:pt x="458" y="25"/>
                </a:lnTo>
                <a:lnTo>
                  <a:pt x="449" y="27"/>
                </a:lnTo>
                <a:lnTo>
                  <a:pt x="440" y="29"/>
                </a:lnTo>
                <a:lnTo>
                  <a:pt x="431" y="34"/>
                </a:lnTo>
                <a:lnTo>
                  <a:pt x="424" y="39"/>
                </a:lnTo>
                <a:lnTo>
                  <a:pt x="418" y="31"/>
                </a:lnTo>
                <a:lnTo>
                  <a:pt x="412" y="24"/>
                </a:lnTo>
                <a:lnTo>
                  <a:pt x="405" y="17"/>
                </a:lnTo>
                <a:lnTo>
                  <a:pt x="397" y="11"/>
                </a:lnTo>
                <a:lnTo>
                  <a:pt x="388" y="7"/>
                </a:lnTo>
                <a:lnTo>
                  <a:pt x="380" y="4"/>
                </a:lnTo>
                <a:lnTo>
                  <a:pt x="370" y="2"/>
                </a:lnTo>
                <a:lnTo>
                  <a:pt x="360" y="0"/>
                </a:lnTo>
                <a:lnTo>
                  <a:pt x="350" y="2"/>
                </a:lnTo>
                <a:lnTo>
                  <a:pt x="340" y="4"/>
                </a:lnTo>
                <a:lnTo>
                  <a:pt x="331" y="7"/>
                </a:lnTo>
                <a:lnTo>
                  <a:pt x="322" y="11"/>
                </a:lnTo>
                <a:lnTo>
                  <a:pt x="314" y="17"/>
                </a:lnTo>
                <a:lnTo>
                  <a:pt x="307" y="24"/>
                </a:lnTo>
                <a:lnTo>
                  <a:pt x="301" y="31"/>
                </a:lnTo>
                <a:lnTo>
                  <a:pt x="296" y="39"/>
                </a:lnTo>
                <a:lnTo>
                  <a:pt x="288" y="34"/>
                </a:lnTo>
                <a:lnTo>
                  <a:pt x="279" y="29"/>
                </a:lnTo>
                <a:lnTo>
                  <a:pt x="270" y="27"/>
                </a:lnTo>
                <a:lnTo>
                  <a:pt x="260" y="25"/>
                </a:lnTo>
                <a:lnTo>
                  <a:pt x="251" y="24"/>
                </a:lnTo>
                <a:lnTo>
                  <a:pt x="242" y="24"/>
                </a:lnTo>
                <a:lnTo>
                  <a:pt x="232" y="26"/>
                </a:lnTo>
                <a:lnTo>
                  <a:pt x="222" y="28"/>
                </a:lnTo>
                <a:lnTo>
                  <a:pt x="213" y="34"/>
                </a:lnTo>
                <a:lnTo>
                  <a:pt x="205" y="39"/>
                </a:lnTo>
                <a:lnTo>
                  <a:pt x="197" y="46"/>
                </a:lnTo>
                <a:lnTo>
                  <a:pt x="192" y="52"/>
                </a:lnTo>
                <a:lnTo>
                  <a:pt x="186" y="61"/>
                </a:lnTo>
                <a:lnTo>
                  <a:pt x="182" y="69"/>
                </a:lnTo>
                <a:lnTo>
                  <a:pt x="180" y="79"/>
                </a:lnTo>
                <a:lnTo>
                  <a:pt x="177" y="89"/>
                </a:lnTo>
                <a:lnTo>
                  <a:pt x="168" y="87"/>
                </a:lnTo>
                <a:lnTo>
                  <a:pt x="156" y="85"/>
                </a:lnTo>
                <a:lnTo>
                  <a:pt x="149" y="87"/>
                </a:lnTo>
                <a:lnTo>
                  <a:pt x="142" y="88"/>
                </a:lnTo>
                <a:lnTo>
                  <a:pt x="135" y="89"/>
                </a:lnTo>
                <a:lnTo>
                  <a:pt x="129" y="91"/>
                </a:lnTo>
                <a:lnTo>
                  <a:pt x="122" y="94"/>
                </a:lnTo>
                <a:lnTo>
                  <a:pt x="117" y="98"/>
                </a:lnTo>
                <a:lnTo>
                  <a:pt x="111" y="102"/>
                </a:lnTo>
                <a:lnTo>
                  <a:pt x="106" y="106"/>
                </a:lnTo>
                <a:lnTo>
                  <a:pt x="99" y="114"/>
                </a:lnTo>
                <a:lnTo>
                  <a:pt x="94" y="122"/>
                </a:lnTo>
                <a:lnTo>
                  <a:pt x="89" y="131"/>
                </a:lnTo>
                <a:lnTo>
                  <a:pt x="86" y="141"/>
                </a:lnTo>
                <a:lnTo>
                  <a:pt x="85" y="151"/>
                </a:lnTo>
                <a:lnTo>
                  <a:pt x="85" y="161"/>
                </a:lnTo>
                <a:lnTo>
                  <a:pt x="85" y="169"/>
                </a:lnTo>
                <a:lnTo>
                  <a:pt x="87" y="179"/>
                </a:lnTo>
                <a:lnTo>
                  <a:pt x="78" y="180"/>
                </a:lnTo>
                <a:lnTo>
                  <a:pt x="68" y="184"/>
                </a:lnTo>
                <a:lnTo>
                  <a:pt x="59" y="188"/>
                </a:lnTo>
                <a:lnTo>
                  <a:pt x="52" y="193"/>
                </a:lnTo>
                <a:lnTo>
                  <a:pt x="44" y="199"/>
                </a:lnTo>
                <a:lnTo>
                  <a:pt x="37" y="207"/>
                </a:lnTo>
                <a:lnTo>
                  <a:pt x="32" y="215"/>
                </a:lnTo>
                <a:lnTo>
                  <a:pt x="27" y="223"/>
                </a:lnTo>
                <a:lnTo>
                  <a:pt x="24" y="233"/>
                </a:lnTo>
                <a:lnTo>
                  <a:pt x="23" y="243"/>
                </a:lnTo>
                <a:lnTo>
                  <a:pt x="22" y="252"/>
                </a:lnTo>
                <a:lnTo>
                  <a:pt x="23" y="262"/>
                </a:lnTo>
                <a:lnTo>
                  <a:pt x="25" y="271"/>
                </a:lnTo>
                <a:lnTo>
                  <a:pt x="28" y="280"/>
                </a:lnTo>
                <a:lnTo>
                  <a:pt x="33" y="289"/>
                </a:lnTo>
                <a:lnTo>
                  <a:pt x="38" y="296"/>
                </a:lnTo>
                <a:lnTo>
                  <a:pt x="31" y="302"/>
                </a:lnTo>
                <a:lnTo>
                  <a:pt x="23" y="308"/>
                </a:lnTo>
                <a:lnTo>
                  <a:pt x="16" y="315"/>
                </a:lnTo>
                <a:lnTo>
                  <a:pt x="11" y="323"/>
                </a:lnTo>
                <a:lnTo>
                  <a:pt x="6" y="332"/>
                </a:lnTo>
                <a:lnTo>
                  <a:pt x="3" y="341"/>
                </a:lnTo>
                <a:lnTo>
                  <a:pt x="1" y="350"/>
                </a:lnTo>
                <a:lnTo>
                  <a:pt x="0" y="360"/>
                </a:lnTo>
                <a:lnTo>
                  <a:pt x="1" y="370"/>
                </a:lnTo>
                <a:lnTo>
                  <a:pt x="3" y="380"/>
                </a:lnTo>
                <a:lnTo>
                  <a:pt x="6" y="389"/>
                </a:lnTo>
                <a:lnTo>
                  <a:pt x="11" y="398"/>
                </a:lnTo>
                <a:lnTo>
                  <a:pt x="16" y="406"/>
                </a:lnTo>
                <a:lnTo>
                  <a:pt x="23" y="413"/>
                </a:lnTo>
                <a:lnTo>
                  <a:pt x="31" y="420"/>
                </a:lnTo>
                <a:lnTo>
                  <a:pt x="38" y="424"/>
                </a:lnTo>
                <a:lnTo>
                  <a:pt x="33" y="433"/>
                </a:lnTo>
                <a:lnTo>
                  <a:pt x="28" y="441"/>
                </a:lnTo>
                <a:lnTo>
                  <a:pt x="25" y="450"/>
                </a:lnTo>
                <a:lnTo>
                  <a:pt x="23" y="460"/>
                </a:lnTo>
                <a:lnTo>
                  <a:pt x="22" y="470"/>
                </a:lnTo>
                <a:lnTo>
                  <a:pt x="23" y="479"/>
                </a:lnTo>
                <a:lnTo>
                  <a:pt x="24" y="488"/>
                </a:lnTo>
                <a:lnTo>
                  <a:pt x="27" y="498"/>
                </a:lnTo>
                <a:lnTo>
                  <a:pt x="32" y="507"/>
                </a:lnTo>
                <a:lnTo>
                  <a:pt x="37" y="515"/>
                </a:lnTo>
                <a:lnTo>
                  <a:pt x="44" y="523"/>
                </a:lnTo>
                <a:lnTo>
                  <a:pt x="52" y="528"/>
                </a:lnTo>
                <a:lnTo>
                  <a:pt x="59" y="534"/>
                </a:lnTo>
                <a:lnTo>
                  <a:pt x="68" y="538"/>
                </a:lnTo>
                <a:lnTo>
                  <a:pt x="78" y="540"/>
                </a:lnTo>
                <a:lnTo>
                  <a:pt x="87" y="543"/>
                </a:lnTo>
                <a:lnTo>
                  <a:pt x="85" y="551"/>
                </a:lnTo>
                <a:lnTo>
                  <a:pt x="85" y="561"/>
                </a:lnTo>
                <a:lnTo>
                  <a:pt x="85" y="571"/>
                </a:lnTo>
                <a:lnTo>
                  <a:pt x="86" y="580"/>
                </a:lnTo>
                <a:lnTo>
                  <a:pt x="89" y="590"/>
                </a:lnTo>
                <a:lnTo>
                  <a:pt x="94" y="599"/>
                </a:lnTo>
                <a:lnTo>
                  <a:pt x="99" y="608"/>
                </a:lnTo>
                <a:lnTo>
                  <a:pt x="106" y="615"/>
                </a:lnTo>
                <a:lnTo>
                  <a:pt x="111" y="620"/>
                </a:lnTo>
                <a:lnTo>
                  <a:pt x="117" y="624"/>
                </a:lnTo>
                <a:lnTo>
                  <a:pt x="122" y="628"/>
                </a:lnTo>
                <a:lnTo>
                  <a:pt x="129" y="631"/>
                </a:lnTo>
                <a:lnTo>
                  <a:pt x="135" y="633"/>
                </a:lnTo>
                <a:lnTo>
                  <a:pt x="142" y="634"/>
                </a:lnTo>
                <a:lnTo>
                  <a:pt x="149" y="635"/>
                </a:lnTo>
                <a:lnTo>
                  <a:pt x="156" y="635"/>
                </a:lnTo>
                <a:lnTo>
                  <a:pt x="168" y="635"/>
                </a:lnTo>
                <a:lnTo>
                  <a:pt x="177" y="633"/>
                </a:lnTo>
                <a:lnTo>
                  <a:pt x="180" y="643"/>
                </a:lnTo>
                <a:lnTo>
                  <a:pt x="182" y="652"/>
                </a:lnTo>
                <a:lnTo>
                  <a:pt x="186" y="661"/>
                </a:lnTo>
                <a:lnTo>
                  <a:pt x="192" y="668"/>
                </a:lnTo>
                <a:lnTo>
                  <a:pt x="197" y="676"/>
                </a:lnTo>
                <a:lnTo>
                  <a:pt x="205" y="683"/>
                </a:lnTo>
                <a:lnTo>
                  <a:pt x="213" y="688"/>
                </a:lnTo>
                <a:lnTo>
                  <a:pt x="222" y="693"/>
                </a:lnTo>
                <a:lnTo>
                  <a:pt x="232" y="696"/>
                </a:lnTo>
                <a:lnTo>
                  <a:pt x="242" y="698"/>
                </a:lnTo>
                <a:lnTo>
                  <a:pt x="251" y="698"/>
                </a:lnTo>
                <a:lnTo>
                  <a:pt x="260" y="697"/>
                </a:lnTo>
                <a:lnTo>
                  <a:pt x="270" y="695"/>
                </a:lnTo>
                <a:lnTo>
                  <a:pt x="279" y="692"/>
                </a:lnTo>
                <a:lnTo>
                  <a:pt x="288" y="687"/>
                </a:lnTo>
                <a:lnTo>
                  <a:pt x="296" y="682"/>
                </a:lnTo>
                <a:lnTo>
                  <a:pt x="301" y="689"/>
                </a:lnTo>
                <a:lnTo>
                  <a:pt x="307" y="697"/>
                </a:lnTo>
                <a:lnTo>
                  <a:pt x="314" y="704"/>
                </a:lnTo>
                <a:lnTo>
                  <a:pt x="322" y="709"/>
                </a:lnTo>
                <a:lnTo>
                  <a:pt x="331" y="714"/>
                </a:lnTo>
                <a:lnTo>
                  <a:pt x="340" y="717"/>
                </a:lnTo>
                <a:lnTo>
                  <a:pt x="350" y="719"/>
                </a:lnTo>
                <a:lnTo>
                  <a:pt x="360" y="719"/>
                </a:lnTo>
                <a:lnTo>
                  <a:pt x="370" y="719"/>
                </a:lnTo>
                <a:lnTo>
                  <a:pt x="380" y="717"/>
                </a:lnTo>
                <a:lnTo>
                  <a:pt x="388" y="714"/>
                </a:lnTo>
                <a:lnTo>
                  <a:pt x="397" y="709"/>
                </a:lnTo>
                <a:lnTo>
                  <a:pt x="405" y="704"/>
                </a:lnTo>
                <a:lnTo>
                  <a:pt x="412" y="697"/>
                </a:lnTo>
                <a:lnTo>
                  <a:pt x="418" y="689"/>
                </a:lnTo>
                <a:lnTo>
                  <a:pt x="424" y="682"/>
                </a:lnTo>
                <a:lnTo>
                  <a:pt x="431" y="687"/>
                </a:lnTo>
                <a:lnTo>
                  <a:pt x="440" y="692"/>
                </a:lnTo>
                <a:lnTo>
                  <a:pt x="449" y="695"/>
                </a:lnTo>
                <a:lnTo>
                  <a:pt x="458" y="697"/>
                </a:lnTo>
                <a:lnTo>
                  <a:pt x="468" y="698"/>
                </a:lnTo>
                <a:lnTo>
                  <a:pt x="478" y="698"/>
                </a:lnTo>
                <a:lnTo>
                  <a:pt x="488" y="696"/>
                </a:lnTo>
                <a:lnTo>
                  <a:pt x="497" y="693"/>
                </a:lnTo>
                <a:lnTo>
                  <a:pt x="507" y="688"/>
                </a:lnTo>
                <a:lnTo>
                  <a:pt x="514" y="683"/>
                </a:lnTo>
                <a:lnTo>
                  <a:pt x="522" y="676"/>
                </a:lnTo>
                <a:lnTo>
                  <a:pt x="528" y="668"/>
                </a:lnTo>
                <a:lnTo>
                  <a:pt x="533" y="661"/>
                </a:lnTo>
                <a:lnTo>
                  <a:pt x="536" y="652"/>
                </a:lnTo>
                <a:lnTo>
                  <a:pt x="540" y="643"/>
                </a:lnTo>
                <a:lnTo>
                  <a:pt x="541" y="633"/>
                </a:lnTo>
                <a:lnTo>
                  <a:pt x="552" y="635"/>
                </a:lnTo>
                <a:lnTo>
                  <a:pt x="563" y="635"/>
                </a:lnTo>
                <a:lnTo>
                  <a:pt x="569" y="635"/>
                </a:lnTo>
                <a:lnTo>
                  <a:pt x="577" y="634"/>
                </a:lnTo>
                <a:lnTo>
                  <a:pt x="584" y="633"/>
                </a:lnTo>
                <a:lnTo>
                  <a:pt x="590" y="631"/>
                </a:lnTo>
                <a:lnTo>
                  <a:pt x="597" y="628"/>
                </a:lnTo>
                <a:lnTo>
                  <a:pt x="603" y="624"/>
                </a:lnTo>
                <a:lnTo>
                  <a:pt x="608" y="620"/>
                </a:lnTo>
                <a:lnTo>
                  <a:pt x="614" y="615"/>
                </a:lnTo>
                <a:lnTo>
                  <a:pt x="620" y="608"/>
                </a:lnTo>
                <a:lnTo>
                  <a:pt x="626" y="599"/>
                </a:lnTo>
                <a:lnTo>
                  <a:pt x="630" y="590"/>
                </a:lnTo>
                <a:lnTo>
                  <a:pt x="632" y="580"/>
                </a:lnTo>
                <a:lnTo>
                  <a:pt x="635" y="571"/>
                </a:lnTo>
                <a:lnTo>
                  <a:pt x="635" y="561"/>
                </a:lnTo>
                <a:lnTo>
                  <a:pt x="634" y="551"/>
                </a:lnTo>
                <a:lnTo>
                  <a:pt x="631" y="543"/>
                </a:lnTo>
                <a:lnTo>
                  <a:pt x="641" y="540"/>
                </a:lnTo>
                <a:lnTo>
                  <a:pt x="651" y="538"/>
                </a:lnTo>
                <a:lnTo>
                  <a:pt x="660" y="534"/>
                </a:lnTo>
                <a:lnTo>
                  <a:pt x="668" y="528"/>
                </a:lnTo>
                <a:lnTo>
                  <a:pt x="675" y="523"/>
                </a:lnTo>
                <a:lnTo>
                  <a:pt x="682" y="515"/>
                </a:lnTo>
                <a:lnTo>
                  <a:pt x="688" y="507"/>
                </a:lnTo>
                <a:lnTo>
                  <a:pt x="692" y="498"/>
                </a:lnTo>
                <a:lnTo>
                  <a:pt x="694" y="488"/>
                </a:lnTo>
                <a:lnTo>
                  <a:pt x="696" y="479"/>
                </a:lnTo>
                <a:lnTo>
                  <a:pt x="698" y="470"/>
                </a:lnTo>
                <a:lnTo>
                  <a:pt x="696" y="460"/>
                </a:lnTo>
                <a:lnTo>
                  <a:pt x="694" y="450"/>
                </a:lnTo>
                <a:lnTo>
                  <a:pt x="691" y="441"/>
                </a:lnTo>
                <a:lnTo>
                  <a:pt x="687" y="433"/>
                </a:lnTo>
                <a:lnTo>
                  <a:pt x="681" y="424"/>
                </a:lnTo>
                <a:lnTo>
                  <a:pt x="689" y="420"/>
                </a:lnTo>
                <a:lnTo>
                  <a:pt x="696" y="413"/>
                </a:lnTo>
                <a:lnTo>
                  <a:pt x="703" y="406"/>
                </a:lnTo>
                <a:lnTo>
                  <a:pt x="709" y="398"/>
                </a:lnTo>
                <a:lnTo>
                  <a:pt x="713" y="389"/>
                </a:lnTo>
                <a:lnTo>
                  <a:pt x="716" y="380"/>
                </a:lnTo>
                <a:lnTo>
                  <a:pt x="719" y="370"/>
                </a:lnTo>
                <a:lnTo>
                  <a:pt x="719" y="36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Freeform 3850" descr="Icon of lightning. ">
            <a:extLst>
              <a:ext uri="{FF2B5EF4-FFF2-40B4-BE49-F238E27FC236}">
                <a16:creationId xmlns:a16="http://schemas.microsoft.com/office/drawing/2014/main" id="{4F438411-AB3F-41D1-B7B0-3BD67465A272}"/>
              </a:ext>
            </a:extLst>
          </p:cNvPr>
          <p:cNvSpPr>
            <a:spLocks/>
          </p:cNvSpPr>
          <p:nvPr/>
        </p:nvSpPr>
        <p:spPr bwMode="auto">
          <a:xfrm>
            <a:off x="4507874" y="4054973"/>
            <a:ext cx="268346" cy="380334"/>
          </a:xfrm>
          <a:custGeom>
            <a:avLst/>
            <a:gdLst>
              <a:gd name="T0" fmla="*/ 635 w 636"/>
              <a:gd name="T1" fmla="*/ 369 h 901"/>
              <a:gd name="T2" fmla="*/ 632 w 636"/>
              <a:gd name="T3" fmla="*/ 365 h 901"/>
              <a:gd name="T4" fmla="*/ 629 w 636"/>
              <a:gd name="T5" fmla="*/ 362 h 901"/>
              <a:gd name="T6" fmla="*/ 625 w 636"/>
              <a:gd name="T7" fmla="*/ 360 h 901"/>
              <a:gd name="T8" fmla="*/ 621 w 636"/>
              <a:gd name="T9" fmla="*/ 360 h 901"/>
              <a:gd name="T10" fmla="*/ 337 w 636"/>
              <a:gd name="T11" fmla="*/ 360 h 901"/>
              <a:gd name="T12" fmla="*/ 409 w 636"/>
              <a:gd name="T13" fmla="*/ 17 h 901"/>
              <a:gd name="T14" fmla="*/ 409 w 636"/>
              <a:gd name="T15" fmla="*/ 13 h 901"/>
              <a:gd name="T16" fmla="*/ 408 w 636"/>
              <a:gd name="T17" fmla="*/ 7 h 901"/>
              <a:gd name="T18" fmla="*/ 405 w 636"/>
              <a:gd name="T19" fmla="*/ 3 h 901"/>
              <a:gd name="T20" fmla="*/ 400 w 636"/>
              <a:gd name="T21" fmla="*/ 1 h 901"/>
              <a:gd name="T22" fmla="*/ 395 w 636"/>
              <a:gd name="T23" fmla="*/ 0 h 901"/>
              <a:gd name="T24" fmla="*/ 390 w 636"/>
              <a:gd name="T25" fmla="*/ 0 h 901"/>
              <a:gd name="T26" fmla="*/ 385 w 636"/>
              <a:gd name="T27" fmla="*/ 2 h 901"/>
              <a:gd name="T28" fmla="*/ 382 w 636"/>
              <a:gd name="T29" fmla="*/ 6 h 901"/>
              <a:gd name="T30" fmla="*/ 2 w 636"/>
              <a:gd name="T31" fmla="*/ 547 h 901"/>
              <a:gd name="T32" fmla="*/ 1 w 636"/>
              <a:gd name="T33" fmla="*/ 550 h 901"/>
              <a:gd name="T34" fmla="*/ 0 w 636"/>
              <a:gd name="T35" fmla="*/ 554 h 901"/>
              <a:gd name="T36" fmla="*/ 0 w 636"/>
              <a:gd name="T37" fmla="*/ 559 h 901"/>
              <a:gd name="T38" fmla="*/ 1 w 636"/>
              <a:gd name="T39" fmla="*/ 562 h 901"/>
              <a:gd name="T40" fmla="*/ 4 w 636"/>
              <a:gd name="T41" fmla="*/ 566 h 901"/>
              <a:gd name="T42" fmla="*/ 8 w 636"/>
              <a:gd name="T43" fmla="*/ 568 h 901"/>
              <a:gd name="T44" fmla="*/ 11 w 636"/>
              <a:gd name="T45" fmla="*/ 569 h 901"/>
              <a:gd name="T46" fmla="*/ 15 w 636"/>
              <a:gd name="T47" fmla="*/ 570 h 901"/>
              <a:gd name="T48" fmla="*/ 299 w 636"/>
              <a:gd name="T49" fmla="*/ 570 h 901"/>
              <a:gd name="T50" fmla="*/ 228 w 636"/>
              <a:gd name="T51" fmla="*/ 882 h 901"/>
              <a:gd name="T52" fmla="*/ 228 w 636"/>
              <a:gd name="T53" fmla="*/ 888 h 901"/>
              <a:gd name="T54" fmla="*/ 229 w 636"/>
              <a:gd name="T55" fmla="*/ 892 h 901"/>
              <a:gd name="T56" fmla="*/ 232 w 636"/>
              <a:gd name="T57" fmla="*/ 896 h 901"/>
              <a:gd name="T58" fmla="*/ 236 w 636"/>
              <a:gd name="T59" fmla="*/ 900 h 901"/>
              <a:gd name="T60" fmla="*/ 239 w 636"/>
              <a:gd name="T61" fmla="*/ 901 h 901"/>
              <a:gd name="T62" fmla="*/ 243 w 636"/>
              <a:gd name="T63" fmla="*/ 901 h 901"/>
              <a:gd name="T64" fmla="*/ 246 w 636"/>
              <a:gd name="T65" fmla="*/ 901 h 901"/>
              <a:gd name="T66" fmla="*/ 249 w 636"/>
              <a:gd name="T67" fmla="*/ 900 h 901"/>
              <a:gd name="T68" fmla="*/ 252 w 636"/>
              <a:gd name="T69" fmla="*/ 897 h 901"/>
              <a:gd name="T70" fmla="*/ 254 w 636"/>
              <a:gd name="T71" fmla="*/ 895 h 901"/>
              <a:gd name="T72" fmla="*/ 633 w 636"/>
              <a:gd name="T73" fmla="*/ 384 h 901"/>
              <a:gd name="T74" fmla="*/ 635 w 636"/>
              <a:gd name="T75" fmla="*/ 381 h 901"/>
              <a:gd name="T76" fmla="*/ 636 w 636"/>
              <a:gd name="T77" fmla="*/ 376 h 901"/>
              <a:gd name="T78" fmla="*/ 636 w 636"/>
              <a:gd name="T79" fmla="*/ 372 h 901"/>
              <a:gd name="T80" fmla="*/ 635 w 636"/>
              <a:gd name="T81" fmla="*/ 369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36" h="901">
                <a:moveTo>
                  <a:pt x="635" y="369"/>
                </a:moveTo>
                <a:lnTo>
                  <a:pt x="632" y="365"/>
                </a:lnTo>
                <a:lnTo>
                  <a:pt x="629" y="362"/>
                </a:lnTo>
                <a:lnTo>
                  <a:pt x="625" y="360"/>
                </a:lnTo>
                <a:lnTo>
                  <a:pt x="621" y="360"/>
                </a:lnTo>
                <a:lnTo>
                  <a:pt x="337" y="360"/>
                </a:lnTo>
                <a:lnTo>
                  <a:pt x="409" y="17"/>
                </a:lnTo>
                <a:lnTo>
                  <a:pt x="409" y="13"/>
                </a:lnTo>
                <a:lnTo>
                  <a:pt x="408" y="7"/>
                </a:lnTo>
                <a:lnTo>
                  <a:pt x="405" y="3"/>
                </a:lnTo>
                <a:lnTo>
                  <a:pt x="400" y="1"/>
                </a:lnTo>
                <a:lnTo>
                  <a:pt x="395" y="0"/>
                </a:lnTo>
                <a:lnTo>
                  <a:pt x="390" y="0"/>
                </a:lnTo>
                <a:lnTo>
                  <a:pt x="385" y="2"/>
                </a:lnTo>
                <a:lnTo>
                  <a:pt x="382" y="6"/>
                </a:lnTo>
                <a:lnTo>
                  <a:pt x="2" y="547"/>
                </a:lnTo>
                <a:lnTo>
                  <a:pt x="1" y="550"/>
                </a:lnTo>
                <a:lnTo>
                  <a:pt x="0" y="554"/>
                </a:lnTo>
                <a:lnTo>
                  <a:pt x="0" y="559"/>
                </a:lnTo>
                <a:lnTo>
                  <a:pt x="1" y="562"/>
                </a:lnTo>
                <a:lnTo>
                  <a:pt x="4" y="566"/>
                </a:lnTo>
                <a:lnTo>
                  <a:pt x="8" y="568"/>
                </a:lnTo>
                <a:lnTo>
                  <a:pt x="11" y="569"/>
                </a:lnTo>
                <a:lnTo>
                  <a:pt x="15" y="570"/>
                </a:lnTo>
                <a:lnTo>
                  <a:pt x="299" y="570"/>
                </a:lnTo>
                <a:lnTo>
                  <a:pt x="228" y="882"/>
                </a:lnTo>
                <a:lnTo>
                  <a:pt x="228" y="888"/>
                </a:lnTo>
                <a:lnTo>
                  <a:pt x="229" y="892"/>
                </a:lnTo>
                <a:lnTo>
                  <a:pt x="232" y="896"/>
                </a:lnTo>
                <a:lnTo>
                  <a:pt x="236" y="900"/>
                </a:lnTo>
                <a:lnTo>
                  <a:pt x="239" y="901"/>
                </a:lnTo>
                <a:lnTo>
                  <a:pt x="243" y="901"/>
                </a:lnTo>
                <a:lnTo>
                  <a:pt x="246" y="901"/>
                </a:lnTo>
                <a:lnTo>
                  <a:pt x="249" y="900"/>
                </a:lnTo>
                <a:lnTo>
                  <a:pt x="252" y="897"/>
                </a:lnTo>
                <a:lnTo>
                  <a:pt x="254" y="895"/>
                </a:lnTo>
                <a:lnTo>
                  <a:pt x="633" y="384"/>
                </a:lnTo>
                <a:lnTo>
                  <a:pt x="635" y="381"/>
                </a:lnTo>
                <a:lnTo>
                  <a:pt x="636" y="376"/>
                </a:lnTo>
                <a:lnTo>
                  <a:pt x="636" y="372"/>
                </a:lnTo>
                <a:lnTo>
                  <a:pt x="635" y="36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2" name="Freeform 3886" descr="Icon of magnifying glass to represent search. ">
            <a:extLst>
              <a:ext uri="{FF2B5EF4-FFF2-40B4-BE49-F238E27FC236}">
                <a16:creationId xmlns:a16="http://schemas.microsoft.com/office/drawing/2014/main" id="{EC8E95A8-22FE-44FA-B5A6-2AA2D47A5BB3}"/>
              </a:ext>
            </a:extLst>
          </p:cNvPr>
          <p:cNvSpPr>
            <a:spLocks noEditPoints="1"/>
          </p:cNvSpPr>
          <p:nvPr/>
        </p:nvSpPr>
        <p:spPr bwMode="auto">
          <a:xfrm>
            <a:off x="5860620" y="4054973"/>
            <a:ext cx="382447" cy="380334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3" name="Group 72" descr="Icon of computer monitors. ">
            <a:extLst>
              <a:ext uri="{FF2B5EF4-FFF2-40B4-BE49-F238E27FC236}">
                <a16:creationId xmlns:a16="http://schemas.microsoft.com/office/drawing/2014/main" id="{6C60D8E2-BC37-4164-84A8-5B32D836BEC3}"/>
              </a:ext>
            </a:extLst>
          </p:cNvPr>
          <p:cNvGrpSpPr/>
          <p:nvPr/>
        </p:nvGrpSpPr>
        <p:grpSpPr>
          <a:xfrm>
            <a:off x="7270415" y="4053917"/>
            <a:ext cx="382447" cy="382446"/>
            <a:chOff x="879475" y="5100638"/>
            <a:chExt cx="287338" cy="287337"/>
          </a:xfrm>
          <a:solidFill>
            <a:schemeClr val="accent4">
              <a:lumMod val="75000"/>
            </a:schemeClr>
          </a:solidFill>
        </p:grpSpPr>
        <p:sp>
          <p:nvSpPr>
            <p:cNvPr id="74" name="Freeform 1636">
              <a:extLst>
                <a:ext uri="{FF2B5EF4-FFF2-40B4-BE49-F238E27FC236}">
                  <a16:creationId xmlns:a16="http://schemas.microsoft.com/office/drawing/2014/main" id="{69FF00E7-041A-4CE9-A6E6-F43110659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" y="5233988"/>
              <a:ext cx="38100" cy="9525"/>
            </a:xfrm>
            <a:custGeom>
              <a:avLst/>
              <a:gdLst>
                <a:gd name="T0" fmla="*/ 105 w 121"/>
                <a:gd name="T1" fmla="*/ 0 h 30"/>
                <a:gd name="T2" fmla="*/ 15 w 121"/>
                <a:gd name="T3" fmla="*/ 0 h 30"/>
                <a:gd name="T4" fmla="*/ 13 w 121"/>
                <a:gd name="T5" fmla="*/ 0 h 30"/>
                <a:gd name="T6" fmla="*/ 9 w 121"/>
                <a:gd name="T7" fmla="*/ 1 h 30"/>
                <a:gd name="T8" fmla="*/ 7 w 121"/>
                <a:gd name="T9" fmla="*/ 2 h 30"/>
                <a:gd name="T10" fmla="*/ 5 w 121"/>
                <a:gd name="T11" fmla="*/ 4 h 30"/>
                <a:gd name="T12" fmla="*/ 3 w 121"/>
                <a:gd name="T13" fmla="*/ 6 h 30"/>
                <a:gd name="T14" fmla="*/ 2 w 121"/>
                <a:gd name="T15" fmla="*/ 9 h 30"/>
                <a:gd name="T16" fmla="*/ 0 w 121"/>
                <a:gd name="T17" fmla="*/ 12 h 30"/>
                <a:gd name="T18" fmla="*/ 0 w 121"/>
                <a:gd name="T19" fmla="*/ 14 h 30"/>
                <a:gd name="T20" fmla="*/ 0 w 121"/>
                <a:gd name="T21" fmla="*/ 17 h 30"/>
                <a:gd name="T22" fmla="*/ 2 w 121"/>
                <a:gd name="T23" fmla="*/ 21 h 30"/>
                <a:gd name="T24" fmla="*/ 3 w 121"/>
                <a:gd name="T25" fmla="*/ 23 h 30"/>
                <a:gd name="T26" fmla="*/ 5 w 121"/>
                <a:gd name="T27" fmla="*/ 25 h 30"/>
                <a:gd name="T28" fmla="*/ 7 w 121"/>
                <a:gd name="T29" fmla="*/ 27 h 30"/>
                <a:gd name="T30" fmla="*/ 9 w 121"/>
                <a:gd name="T31" fmla="*/ 29 h 30"/>
                <a:gd name="T32" fmla="*/ 13 w 121"/>
                <a:gd name="T33" fmla="*/ 30 h 30"/>
                <a:gd name="T34" fmla="*/ 15 w 121"/>
                <a:gd name="T35" fmla="*/ 30 h 30"/>
                <a:gd name="T36" fmla="*/ 105 w 121"/>
                <a:gd name="T37" fmla="*/ 30 h 30"/>
                <a:gd name="T38" fmla="*/ 109 w 121"/>
                <a:gd name="T39" fmla="*/ 30 h 30"/>
                <a:gd name="T40" fmla="*/ 111 w 121"/>
                <a:gd name="T41" fmla="*/ 29 h 30"/>
                <a:gd name="T42" fmla="*/ 114 w 121"/>
                <a:gd name="T43" fmla="*/ 27 h 30"/>
                <a:gd name="T44" fmla="*/ 117 w 121"/>
                <a:gd name="T45" fmla="*/ 25 h 30"/>
                <a:gd name="T46" fmla="*/ 118 w 121"/>
                <a:gd name="T47" fmla="*/ 23 h 30"/>
                <a:gd name="T48" fmla="*/ 120 w 121"/>
                <a:gd name="T49" fmla="*/ 21 h 30"/>
                <a:gd name="T50" fmla="*/ 121 w 121"/>
                <a:gd name="T51" fmla="*/ 17 h 30"/>
                <a:gd name="T52" fmla="*/ 121 w 121"/>
                <a:gd name="T53" fmla="*/ 14 h 30"/>
                <a:gd name="T54" fmla="*/ 121 w 121"/>
                <a:gd name="T55" fmla="*/ 12 h 30"/>
                <a:gd name="T56" fmla="*/ 120 w 121"/>
                <a:gd name="T57" fmla="*/ 9 h 30"/>
                <a:gd name="T58" fmla="*/ 118 w 121"/>
                <a:gd name="T59" fmla="*/ 6 h 30"/>
                <a:gd name="T60" fmla="*/ 117 w 121"/>
                <a:gd name="T61" fmla="*/ 4 h 30"/>
                <a:gd name="T62" fmla="*/ 114 w 121"/>
                <a:gd name="T63" fmla="*/ 2 h 30"/>
                <a:gd name="T64" fmla="*/ 111 w 121"/>
                <a:gd name="T65" fmla="*/ 1 h 30"/>
                <a:gd name="T66" fmla="*/ 109 w 121"/>
                <a:gd name="T67" fmla="*/ 0 h 30"/>
                <a:gd name="T68" fmla="*/ 105 w 12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30">
                  <a:moveTo>
                    <a:pt x="105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30"/>
                  </a:lnTo>
                  <a:lnTo>
                    <a:pt x="111" y="29"/>
                  </a:lnTo>
                  <a:lnTo>
                    <a:pt x="114" y="27"/>
                  </a:lnTo>
                  <a:lnTo>
                    <a:pt x="117" y="25"/>
                  </a:lnTo>
                  <a:lnTo>
                    <a:pt x="118" y="23"/>
                  </a:lnTo>
                  <a:lnTo>
                    <a:pt x="120" y="21"/>
                  </a:lnTo>
                  <a:lnTo>
                    <a:pt x="121" y="17"/>
                  </a:lnTo>
                  <a:lnTo>
                    <a:pt x="121" y="14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8" y="6"/>
                  </a:lnTo>
                  <a:lnTo>
                    <a:pt x="117" y="4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637">
              <a:extLst>
                <a:ext uri="{FF2B5EF4-FFF2-40B4-BE49-F238E27FC236}">
                  <a16:creationId xmlns:a16="http://schemas.microsoft.com/office/drawing/2014/main" id="{81654380-670A-482D-81FB-A4FFEA610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00638"/>
              <a:ext cx="153988" cy="85725"/>
            </a:xfrm>
            <a:custGeom>
              <a:avLst/>
              <a:gdLst>
                <a:gd name="T0" fmla="*/ 482 w 482"/>
                <a:gd name="T1" fmla="*/ 60 h 271"/>
                <a:gd name="T2" fmla="*/ 482 w 482"/>
                <a:gd name="T3" fmla="*/ 54 h 271"/>
                <a:gd name="T4" fmla="*/ 481 w 482"/>
                <a:gd name="T5" fmla="*/ 48 h 271"/>
                <a:gd name="T6" fmla="*/ 480 w 482"/>
                <a:gd name="T7" fmla="*/ 42 h 271"/>
                <a:gd name="T8" fmla="*/ 478 w 482"/>
                <a:gd name="T9" fmla="*/ 37 h 271"/>
                <a:gd name="T10" fmla="*/ 475 w 482"/>
                <a:gd name="T11" fmla="*/ 31 h 271"/>
                <a:gd name="T12" fmla="*/ 472 w 482"/>
                <a:gd name="T13" fmla="*/ 27 h 271"/>
                <a:gd name="T14" fmla="*/ 469 w 482"/>
                <a:gd name="T15" fmla="*/ 22 h 271"/>
                <a:gd name="T16" fmla="*/ 464 w 482"/>
                <a:gd name="T17" fmla="*/ 18 h 271"/>
                <a:gd name="T18" fmla="*/ 460 w 482"/>
                <a:gd name="T19" fmla="*/ 13 h 271"/>
                <a:gd name="T20" fmla="*/ 455 w 482"/>
                <a:gd name="T21" fmla="*/ 10 h 271"/>
                <a:gd name="T22" fmla="*/ 451 w 482"/>
                <a:gd name="T23" fmla="*/ 7 h 271"/>
                <a:gd name="T24" fmla="*/ 445 w 482"/>
                <a:gd name="T25" fmla="*/ 5 h 271"/>
                <a:gd name="T26" fmla="*/ 440 w 482"/>
                <a:gd name="T27" fmla="*/ 2 h 271"/>
                <a:gd name="T28" fmla="*/ 434 w 482"/>
                <a:gd name="T29" fmla="*/ 1 h 271"/>
                <a:gd name="T30" fmla="*/ 428 w 482"/>
                <a:gd name="T31" fmla="*/ 0 h 271"/>
                <a:gd name="T32" fmla="*/ 422 w 482"/>
                <a:gd name="T33" fmla="*/ 0 h 271"/>
                <a:gd name="T34" fmla="*/ 59 w 482"/>
                <a:gd name="T35" fmla="*/ 0 h 271"/>
                <a:gd name="T36" fmla="*/ 54 w 482"/>
                <a:gd name="T37" fmla="*/ 0 h 271"/>
                <a:gd name="T38" fmla="*/ 47 w 482"/>
                <a:gd name="T39" fmla="*/ 1 h 271"/>
                <a:gd name="T40" fmla="*/ 42 w 482"/>
                <a:gd name="T41" fmla="*/ 2 h 271"/>
                <a:gd name="T42" fmla="*/ 36 w 482"/>
                <a:gd name="T43" fmla="*/ 5 h 271"/>
                <a:gd name="T44" fmla="*/ 31 w 482"/>
                <a:gd name="T45" fmla="*/ 7 h 271"/>
                <a:gd name="T46" fmla="*/ 26 w 482"/>
                <a:gd name="T47" fmla="*/ 10 h 271"/>
                <a:gd name="T48" fmla="*/ 22 w 482"/>
                <a:gd name="T49" fmla="*/ 13 h 271"/>
                <a:gd name="T50" fmla="*/ 17 w 482"/>
                <a:gd name="T51" fmla="*/ 18 h 271"/>
                <a:gd name="T52" fmla="*/ 13 w 482"/>
                <a:gd name="T53" fmla="*/ 22 h 271"/>
                <a:gd name="T54" fmla="*/ 10 w 482"/>
                <a:gd name="T55" fmla="*/ 27 h 271"/>
                <a:gd name="T56" fmla="*/ 6 w 482"/>
                <a:gd name="T57" fmla="*/ 31 h 271"/>
                <a:gd name="T58" fmla="*/ 4 w 482"/>
                <a:gd name="T59" fmla="*/ 37 h 271"/>
                <a:gd name="T60" fmla="*/ 2 w 482"/>
                <a:gd name="T61" fmla="*/ 42 h 271"/>
                <a:gd name="T62" fmla="*/ 1 w 482"/>
                <a:gd name="T63" fmla="*/ 48 h 271"/>
                <a:gd name="T64" fmla="*/ 0 w 482"/>
                <a:gd name="T65" fmla="*/ 54 h 271"/>
                <a:gd name="T66" fmla="*/ 0 w 482"/>
                <a:gd name="T67" fmla="*/ 60 h 271"/>
                <a:gd name="T68" fmla="*/ 0 w 482"/>
                <a:gd name="T69" fmla="*/ 271 h 271"/>
                <a:gd name="T70" fmla="*/ 482 w 482"/>
                <a:gd name="T71" fmla="*/ 271 h 271"/>
                <a:gd name="T72" fmla="*/ 482 w 482"/>
                <a:gd name="T73" fmla="*/ 6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2" h="271">
                  <a:moveTo>
                    <a:pt x="482" y="60"/>
                  </a:moveTo>
                  <a:lnTo>
                    <a:pt x="482" y="54"/>
                  </a:lnTo>
                  <a:lnTo>
                    <a:pt x="481" y="48"/>
                  </a:lnTo>
                  <a:lnTo>
                    <a:pt x="480" y="42"/>
                  </a:lnTo>
                  <a:lnTo>
                    <a:pt x="478" y="37"/>
                  </a:lnTo>
                  <a:lnTo>
                    <a:pt x="475" y="31"/>
                  </a:lnTo>
                  <a:lnTo>
                    <a:pt x="472" y="27"/>
                  </a:lnTo>
                  <a:lnTo>
                    <a:pt x="469" y="22"/>
                  </a:lnTo>
                  <a:lnTo>
                    <a:pt x="464" y="18"/>
                  </a:lnTo>
                  <a:lnTo>
                    <a:pt x="460" y="13"/>
                  </a:lnTo>
                  <a:lnTo>
                    <a:pt x="455" y="10"/>
                  </a:lnTo>
                  <a:lnTo>
                    <a:pt x="451" y="7"/>
                  </a:lnTo>
                  <a:lnTo>
                    <a:pt x="445" y="5"/>
                  </a:lnTo>
                  <a:lnTo>
                    <a:pt x="440" y="2"/>
                  </a:lnTo>
                  <a:lnTo>
                    <a:pt x="434" y="1"/>
                  </a:lnTo>
                  <a:lnTo>
                    <a:pt x="428" y="0"/>
                  </a:lnTo>
                  <a:lnTo>
                    <a:pt x="422" y="0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47" y="1"/>
                  </a:lnTo>
                  <a:lnTo>
                    <a:pt x="42" y="2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2" y="13"/>
                  </a:lnTo>
                  <a:lnTo>
                    <a:pt x="17" y="18"/>
                  </a:lnTo>
                  <a:lnTo>
                    <a:pt x="13" y="22"/>
                  </a:lnTo>
                  <a:lnTo>
                    <a:pt x="10" y="27"/>
                  </a:lnTo>
                  <a:lnTo>
                    <a:pt x="6" y="31"/>
                  </a:lnTo>
                  <a:lnTo>
                    <a:pt x="4" y="37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271"/>
                  </a:lnTo>
                  <a:lnTo>
                    <a:pt x="482" y="271"/>
                  </a:lnTo>
                  <a:lnTo>
                    <a:pt x="48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638">
              <a:extLst>
                <a:ext uri="{FF2B5EF4-FFF2-40B4-BE49-F238E27FC236}">
                  <a16:creationId xmlns:a16="http://schemas.microsoft.com/office/drawing/2014/main" id="{FB01E3B0-9770-4D5C-9138-8D07EBC8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95888"/>
              <a:ext cx="153988" cy="19050"/>
            </a:xfrm>
            <a:custGeom>
              <a:avLst/>
              <a:gdLst>
                <a:gd name="T0" fmla="*/ 361 w 482"/>
                <a:gd name="T1" fmla="*/ 30 h 60"/>
                <a:gd name="T2" fmla="*/ 424 w 482"/>
                <a:gd name="T3" fmla="*/ 30 h 60"/>
                <a:gd name="T4" fmla="*/ 475 w 482"/>
                <a:gd name="T5" fmla="*/ 30 h 60"/>
                <a:gd name="T6" fmla="*/ 478 w 482"/>
                <a:gd name="T7" fmla="*/ 23 h 60"/>
                <a:gd name="T8" fmla="*/ 481 w 482"/>
                <a:gd name="T9" fmla="*/ 17 h 60"/>
                <a:gd name="T10" fmla="*/ 482 w 482"/>
                <a:gd name="T11" fmla="*/ 9 h 60"/>
                <a:gd name="T12" fmla="*/ 482 w 482"/>
                <a:gd name="T13" fmla="*/ 2 h 60"/>
                <a:gd name="T14" fmla="*/ 482 w 482"/>
                <a:gd name="T15" fmla="*/ 0 h 60"/>
                <a:gd name="T16" fmla="*/ 0 w 482"/>
                <a:gd name="T17" fmla="*/ 0 h 60"/>
                <a:gd name="T18" fmla="*/ 0 w 482"/>
                <a:gd name="T19" fmla="*/ 6 h 60"/>
                <a:gd name="T20" fmla="*/ 1 w 482"/>
                <a:gd name="T21" fmla="*/ 11 h 60"/>
                <a:gd name="T22" fmla="*/ 2 w 482"/>
                <a:gd name="T23" fmla="*/ 18 h 60"/>
                <a:gd name="T24" fmla="*/ 4 w 482"/>
                <a:gd name="T25" fmla="*/ 23 h 60"/>
                <a:gd name="T26" fmla="*/ 6 w 482"/>
                <a:gd name="T27" fmla="*/ 28 h 60"/>
                <a:gd name="T28" fmla="*/ 10 w 482"/>
                <a:gd name="T29" fmla="*/ 33 h 60"/>
                <a:gd name="T30" fmla="*/ 13 w 482"/>
                <a:gd name="T31" fmla="*/ 38 h 60"/>
                <a:gd name="T32" fmla="*/ 17 w 482"/>
                <a:gd name="T33" fmla="*/ 42 h 60"/>
                <a:gd name="T34" fmla="*/ 22 w 482"/>
                <a:gd name="T35" fmla="*/ 47 h 60"/>
                <a:gd name="T36" fmla="*/ 26 w 482"/>
                <a:gd name="T37" fmla="*/ 50 h 60"/>
                <a:gd name="T38" fmla="*/ 31 w 482"/>
                <a:gd name="T39" fmla="*/ 53 h 60"/>
                <a:gd name="T40" fmla="*/ 36 w 482"/>
                <a:gd name="T41" fmla="*/ 55 h 60"/>
                <a:gd name="T42" fmla="*/ 42 w 482"/>
                <a:gd name="T43" fmla="*/ 58 h 60"/>
                <a:gd name="T44" fmla="*/ 47 w 482"/>
                <a:gd name="T45" fmla="*/ 59 h 60"/>
                <a:gd name="T46" fmla="*/ 54 w 482"/>
                <a:gd name="T47" fmla="*/ 60 h 60"/>
                <a:gd name="T48" fmla="*/ 59 w 482"/>
                <a:gd name="T49" fmla="*/ 60 h 60"/>
                <a:gd name="T50" fmla="*/ 282 w 482"/>
                <a:gd name="T51" fmla="*/ 60 h 60"/>
                <a:gd name="T52" fmla="*/ 291 w 482"/>
                <a:gd name="T53" fmla="*/ 53 h 60"/>
                <a:gd name="T54" fmla="*/ 299 w 482"/>
                <a:gd name="T55" fmla="*/ 48 h 60"/>
                <a:gd name="T56" fmla="*/ 308 w 482"/>
                <a:gd name="T57" fmla="*/ 42 h 60"/>
                <a:gd name="T58" fmla="*/ 318 w 482"/>
                <a:gd name="T59" fmla="*/ 38 h 60"/>
                <a:gd name="T60" fmla="*/ 328 w 482"/>
                <a:gd name="T61" fmla="*/ 34 h 60"/>
                <a:gd name="T62" fmla="*/ 339 w 482"/>
                <a:gd name="T63" fmla="*/ 32 h 60"/>
                <a:gd name="T64" fmla="*/ 350 w 482"/>
                <a:gd name="T65" fmla="*/ 30 h 60"/>
                <a:gd name="T66" fmla="*/ 361 w 482"/>
                <a:gd name="T6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2" h="60">
                  <a:moveTo>
                    <a:pt x="361" y="30"/>
                  </a:moveTo>
                  <a:lnTo>
                    <a:pt x="424" y="30"/>
                  </a:lnTo>
                  <a:lnTo>
                    <a:pt x="475" y="30"/>
                  </a:lnTo>
                  <a:lnTo>
                    <a:pt x="478" y="23"/>
                  </a:lnTo>
                  <a:lnTo>
                    <a:pt x="481" y="17"/>
                  </a:lnTo>
                  <a:lnTo>
                    <a:pt x="482" y="9"/>
                  </a:lnTo>
                  <a:lnTo>
                    <a:pt x="482" y="2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" y="11"/>
                  </a:lnTo>
                  <a:lnTo>
                    <a:pt x="2" y="18"/>
                  </a:lnTo>
                  <a:lnTo>
                    <a:pt x="4" y="23"/>
                  </a:lnTo>
                  <a:lnTo>
                    <a:pt x="6" y="28"/>
                  </a:lnTo>
                  <a:lnTo>
                    <a:pt x="10" y="33"/>
                  </a:lnTo>
                  <a:lnTo>
                    <a:pt x="13" y="38"/>
                  </a:lnTo>
                  <a:lnTo>
                    <a:pt x="17" y="42"/>
                  </a:lnTo>
                  <a:lnTo>
                    <a:pt x="22" y="47"/>
                  </a:lnTo>
                  <a:lnTo>
                    <a:pt x="26" y="50"/>
                  </a:lnTo>
                  <a:lnTo>
                    <a:pt x="31" y="53"/>
                  </a:lnTo>
                  <a:lnTo>
                    <a:pt x="36" y="55"/>
                  </a:lnTo>
                  <a:lnTo>
                    <a:pt x="42" y="58"/>
                  </a:lnTo>
                  <a:lnTo>
                    <a:pt x="47" y="59"/>
                  </a:lnTo>
                  <a:lnTo>
                    <a:pt x="54" y="60"/>
                  </a:lnTo>
                  <a:lnTo>
                    <a:pt x="59" y="60"/>
                  </a:lnTo>
                  <a:lnTo>
                    <a:pt x="282" y="60"/>
                  </a:lnTo>
                  <a:lnTo>
                    <a:pt x="291" y="53"/>
                  </a:lnTo>
                  <a:lnTo>
                    <a:pt x="299" y="48"/>
                  </a:lnTo>
                  <a:lnTo>
                    <a:pt x="308" y="42"/>
                  </a:lnTo>
                  <a:lnTo>
                    <a:pt x="318" y="38"/>
                  </a:lnTo>
                  <a:lnTo>
                    <a:pt x="328" y="34"/>
                  </a:lnTo>
                  <a:lnTo>
                    <a:pt x="339" y="32"/>
                  </a:lnTo>
                  <a:lnTo>
                    <a:pt x="350" y="30"/>
                  </a:lnTo>
                  <a:lnTo>
                    <a:pt x="36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639">
              <a:extLst>
                <a:ext uri="{FF2B5EF4-FFF2-40B4-BE49-F238E27FC236}">
                  <a16:creationId xmlns:a16="http://schemas.microsoft.com/office/drawing/2014/main" id="{B5E3BED9-C2BD-4A86-AB16-4FB4F865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5214938"/>
              <a:ext cx="201613" cy="106363"/>
            </a:xfrm>
            <a:custGeom>
              <a:avLst/>
              <a:gdLst>
                <a:gd name="T0" fmla="*/ 543 w 633"/>
                <a:gd name="T1" fmla="*/ 0 h 332"/>
                <a:gd name="T2" fmla="*/ 153 w 633"/>
                <a:gd name="T3" fmla="*/ 0 h 332"/>
                <a:gd name="T4" fmla="*/ 90 w 633"/>
                <a:gd name="T5" fmla="*/ 0 h 332"/>
                <a:gd name="T6" fmla="*/ 82 w 633"/>
                <a:gd name="T7" fmla="*/ 1 h 332"/>
                <a:gd name="T8" fmla="*/ 73 w 633"/>
                <a:gd name="T9" fmla="*/ 2 h 332"/>
                <a:gd name="T10" fmla="*/ 64 w 633"/>
                <a:gd name="T11" fmla="*/ 4 h 332"/>
                <a:gd name="T12" fmla="*/ 55 w 633"/>
                <a:gd name="T13" fmla="*/ 8 h 332"/>
                <a:gd name="T14" fmla="*/ 47 w 633"/>
                <a:gd name="T15" fmla="*/ 11 h 332"/>
                <a:gd name="T16" fmla="*/ 40 w 633"/>
                <a:gd name="T17" fmla="*/ 15 h 332"/>
                <a:gd name="T18" fmla="*/ 33 w 633"/>
                <a:gd name="T19" fmla="*/ 21 h 332"/>
                <a:gd name="T20" fmla="*/ 26 w 633"/>
                <a:gd name="T21" fmla="*/ 26 h 332"/>
                <a:gd name="T22" fmla="*/ 21 w 633"/>
                <a:gd name="T23" fmla="*/ 33 h 332"/>
                <a:gd name="T24" fmla="*/ 15 w 633"/>
                <a:gd name="T25" fmla="*/ 40 h 332"/>
                <a:gd name="T26" fmla="*/ 11 w 633"/>
                <a:gd name="T27" fmla="*/ 47 h 332"/>
                <a:gd name="T28" fmla="*/ 7 w 633"/>
                <a:gd name="T29" fmla="*/ 55 h 332"/>
                <a:gd name="T30" fmla="*/ 4 w 633"/>
                <a:gd name="T31" fmla="*/ 64 h 332"/>
                <a:gd name="T32" fmla="*/ 2 w 633"/>
                <a:gd name="T33" fmla="*/ 72 h 332"/>
                <a:gd name="T34" fmla="*/ 1 w 633"/>
                <a:gd name="T35" fmla="*/ 82 h 332"/>
                <a:gd name="T36" fmla="*/ 0 w 633"/>
                <a:gd name="T37" fmla="*/ 91 h 332"/>
                <a:gd name="T38" fmla="*/ 0 w 633"/>
                <a:gd name="T39" fmla="*/ 332 h 332"/>
                <a:gd name="T40" fmla="*/ 633 w 633"/>
                <a:gd name="T41" fmla="*/ 332 h 332"/>
                <a:gd name="T42" fmla="*/ 633 w 633"/>
                <a:gd name="T43" fmla="*/ 91 h 332"/>
                <a:gd name="T44" fmla="*/ 633 w 633"/>
                <a:gd name="T45" fmla="*/ 82 h 332"/>
                <a:gd name="T46" fmla="*/ 632 w 633"/>
                <a:gd name="T47" fmla="*/ 72 h 332"/>
                <a:gd name="T48" fmla="*/ 630 w 633"/>
                <a:gd name="T49" fmla="*/ 64 h 332"/>
                <a:gd name="T50" fmla="*/ 627 w 633"/>
                <a:gd name="T51" fmla="*/ 55 h 332"/>
                <a:gd name="T52" fmla="*/ 622 w 633"/>
                <a:gd name="T53" fmla="*/ 47 h 332"/>
                <a:gd name="T54" fmla="*/ 618 w 633"/>
                <a:gd name="T55" fmla="*/ 40 h 332"/>
                <a:gd name="T56" fmla="*/ 614 w 633"/>
                <a:gd name="T57" fmla="*/ 33 h 332"/>
                <a:gd name="T58" fmla="*/ 607 w 633"/>
                <a:gd name="T59" fmla="*/ 26 h 332"/>
                <a:gd name="T60" fmla="*/ 600 w 633"/>
                <a:gd name="T61" fmla="*/ 21 h 332"/>
                <a:gd name="T62" fmla="*/ 594 w 633"/>
                <a:gd name="T63" fmla="*/ 15 h 332"/>
                <a:gd name="T64" fmla="*/ 586 w 633"/>
                <a:gd name="T65" fmla="*/ 11 h 332"/>
                <a:gd name="T66" fmla="*/ 578 w 633"/>
                <a:gd name="T67" fmla="*/ 8 h 332"/>
                <a:gd name="T68" fmla="*/ 570 w 633"/>
                <a:gd name="T69" fmla="*/ 4 h 332"/>
                <a:gd name="T70" fmla="*/ 562 w 633"/>
                <a:gd name="T71" fmla="*/ 2 h 332"/>
                <a:gd name="T72" fmla="*/ 553 w 633"/>
                <a:gd name="T73" fmla="*/ 1 h 332"/>
                <a:gd name="T74" fmla="*/ 543 w 633"/>
                <a:gd name="T7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3" h="332">
                  <a:moveTo>
                    <a:pt x="543" y="0"/>
                  </a:moveTo>
                  <a:lnTo>
                    <a:pt x="153" y="0"/>
                  </a:lnTo>
                  <a:lnTo>
                    <a:pt x="90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0" y="332"/>
                  </a:lnTo>
                  <a:lnTo>
                    <a:pt x="633" y="332"/>
                  </a:lnTo>
                  <a:lnTo>
                    <a:pt x="633" y="91"/>
                  </a:lnTo>
                  <a:lnTo>
                    <a:pt x="633" y="82"/>
                  </a:lnTo>
                  <a:lnTo>
                    <a:pt x="632" y="72"/>
                  </a:lnTo>
                  <a:lnTo>
                    <a:pt x="630" y="64"/>
                  </a:lnTo>
                  <a:lnTo>
                    <a:pt x="627" y="55"/>
                  </a:lnTo>
                  <a:lnTo>
                    <a:pt x="622" y="47"/>
                  </a:lnTo>
                  <a:lnTo>
                    <a:pt x="618" y="40"/>
                  </a:lnTo>
                  <a:lnTo>
                    <a:pt x="614" y="33"/>
                  </a:lnTo>
                  <a:lnTo>
                    <a:pt x="607" y="26"/>
                  </a:lnTo>
                  <a:lnTo>
                    <a:pt x="600" y="21"/>
                  </a:lnTo>
                  <a:lnTo>
                    <a:pt x="594" y="15"/>
                  </a:lnTo>
                  <a:lnTo>
                    <a:pt x="586" y="11"/>
                  </a:lnTo>
                  <a:lnTo>
                    <a:pt x="578" y="8"/>
                  </a:lnTo>
                  <a:lnTo>
                    <a:pt x="570" y="4"/>
                  </a:lnTo>
                  <a:lnTo>
                    <a:pt x="562" y="2"/>
                  </a:lnTo>
                  <a:lnTo>
                    <a:pt x="553" y="1"/>
                  </a:lnTo>
                  <a:lnTo>
                    <a:pt x="5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640">
              <a:extLst>
                <a:ext uri="{FF2B5EF4-FFF2-40B4-BE49-F238E27FC236}">
                  <a16:creationId xmlns:a16="http://schemas.microsoft.com/office/drawing/2014/main" id="{8A8D0C73-A5C6-464E-846B-C5C294BF22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00" y="5330825"/>
              <a:ext cx="201613" cy="57150"/>
            </a:xfrm>
            <a:custGeom>
              <a:avLst/>
              <a:gdLst>
                <a:gd name="T0" fmla="*/ 322 w 633"/>
                <a:gd name="T1" fmla="*/ 23 h 181"/>
                <a:gd name="T2" fmla="*/ 329 w 633"/>
                <a:gd name="T3" fmla="*/ 26 h 181"/>
                <a:gd name="T4" fmla="*/ 336 w 633"/>
                <a:gd name="T5" fmla="*/ 33 h 181"/>
                <a:gd name="T6" fmla="*/ 339 w 633"/>
                <a:gd name="T7" fmla="*/ 41 h 181"/>
                <a:gd name="T8" fmla="*/ 339 w 633"/>
                <a:gd name="T9" fmla="*/ 51 h 181"/>
                <a:gd name="T10" fmla="*/ 336 w 633"/>
                <a:gd name="T11" fmla="*/ 58 h 181"/>
                <a:gd name="T12" fmla="*/ 329 w 633"/>
                <a:gd name="T13" fmla="*/ 64 h 181"/>
                <a:gd name="T14" fmla="*/ 322 w 633"/>
                <a:gd name="T15" fmla="*/ 67 h 181"/>
                <a:gd name="T16" fmla="*/ 313 w 633"/>
                <a:gd name="T17" fmla="*/ 67 h 181"/>
                <a:gd name="T18" fmla="*/ 304 w 633"/>
                <a:gd name="T19" fmla="*/ 64 h 181"/>
                <a:gd name="T20" fmla="*/ 298 w 633"/>
                <a:gd name="T21" fmla="*/ 58 h 181"/>
                <a:gd name="T22" fmla="*/ 295 w 633"/>
                <a:gd name="T23" fmla="*/ 51 h 181"/>
                <a:gd name="T24" fmla="*/ 295 w 633"/>
                <a:gd name="T25" fmla="*/ 41 h 181"/>
                <a:gd name="T26" fmla="*/ 298 w 633"/>
                <a:gd name="T27" fmla="*/ 33 h 181"/>
                <a:gd name="T28" fmla="*/ 304 w 633"/>
                <a:gd name="T29" fmla="*/ 26 h 181"/>
                <a:gd name="T30" fmla="*/ 313 w 633"/>
                <a:gd name="T31" fmla="*/ 23 h 181"/>
                <a:gd name="T32" fmla="*/ 0 w 633"/>
                <a:gd name="T33" fmla="*/ 31 h 181"/>
                <a:gd name="T34" fmla="*/ 2 w 633"/>
                <a:gd name="T35" fmla="*/ 48 h 181"/>
                <a:gd name="T36" fmla="*/ 7 w 633"/>
                <a:gd name="T37" fmla="*/ 66 h 181"/>
                <a:gd name="T38" fmla="*/ 15 w 633"/>
                <a:gd name="T39" fmla="*/ 80 h 181"/>
                <a:gd name="T40" fmla="*/ 26 w 633"/>
                <a:gd name="T41" fmla="*/ 95 h 181"/>
                <a:gd name="T42" fmla="*/ 40 w 633"/>
                <a:gd name="T43" fmla="*/ 106 h 181"/>
                <a:gd name="T44" fmla="*/ 55 w 633"/>
                <a:gd name="T45" fmla="*/ 114 h 181"/>
                <a:gd name="T46" fmla="*/ 73 w 633"/>
                <a:gd name="T47" fmla="*/ 119 h 181"/>
                <a:gd name="T48" fmla="*/ 90 w 633"/>
                <a:gd name="T49" fmla="*/ 121 h 181"/>
                <a:gd name="T50" fmla="*/ 302 w 633"/>
                <a:gd name="T51" fmla="*/ 151 h 181"/>
                <a:gd name="T52" fmla="*/ 163 w 633"/>
                <a:gd name="T53" fmla="*/ 151 h 181"/>
                <a:gd name="T54" fmla="*/ 158 w 633"/>
                <a:gd name="T55" fmla="*/ 153 h 181"/>
                <a:gd name="T56" fmla="*/ 153 w 633"/>
                <a:gd name="T57" fmla="*/ 158 h 181"/>
                <a:gd name="T58" fmla="*/ 151 w 633"/>
                <a:gd name="T59" fmla="*/ 163 h 181"/>
                <a:gd name="T60" fmla="*/ 151 w 633"/>
                <a:gd name="T61" fmla="*/ 169 h 181"/>
                <a:gd name="T62" fmla="*/ 153 w 633"/>
                <a:gd name="T63" fmla="*/ 174 h 181"/>
                <a:gd name="T64" fmla="*/ 158 w 633"/>
                <a:gd name="T65" fmla="*/ 179 h 181"/>
                <a:gd name="T66" fmla="*/ 163 w 633"/>
                <a:gd name="T67" fmla="*/ 181 h 181"/>
                <a:gd name="T68" fmla="*/ 468 w 633"/>
                <a:gd name="T69" fmla="*/ 181 h 181"/>
                <a:gd name="T70" fmla="*/ 474 w 633"/>
                <a:gd name="T71" fmla="*/ 180 h 181"/>
                <a:gd name="T72" fmla="*/ 479 w 633"/>
                <a:gd name="T73" fmla="*/ 177 h 181"/>
                <a:gd name="T74" fmla="*/ 482 w 633"/>
                <a:gd name="T75" fmla="*/ 172 h 181"/>
                <a:gd name="T76" fmla="*/ 483 w 633"/>
                <a:gd name="T77" fmla="*/ 167 h 181"/>
                <a:gd name="T78" fmla="*/ 482 w 633"/>
                <a:gd name="T79" fmla="*/ 160 h 181"/>
                <a:gd name="T80" fmla="*/ 479 w 633"/>
                <a:gd name="T81" fmla="*/ 156 h 181"/>
                <a:gd name="T82" fmla="*/ 474 w 633"/>
                <a:gd name="T83" fmla="*/ 152 h 181"/>
                <a:gd name="T84" fmla="*/ 468 w 633"/>
                <a:gd name="T85" fmla="*/ 151 h 181"/>
                <a:gd name="T86" fmla="*/ 332 w 633"/>
                <a:gd name="T87" fmla="*/ 121 h 181"/>
                <a:gd name="T88" fmla="*/ 553 w 633"/>
                <a:gd name="T89" fmla="*/ 120 h 181"/>
                <a:gd name="T90" fmla="*/ 570 w 633"/>
                <a:gd name="T91" fmla="*/ 117 h 181"/>
                <a:gd name="T92" fmla="*/ 586 w 633"/>
                <a:gd name="T93" fmla="*/ 110 h 181"/>
                <a:gd name="T94" fmla="*/ 600 w 633"/>
                <a:gd name="T95" fmla="*/ 100 h 181"/>
                <a:gd name="T96" fmla="*/ 614 w 633"/>
                <a:gd name="T97" fmla="*/ 88 h 181"/>
                <a:gd name="T98" fmla="*/ 622 w 633"/>
                <a:gd name="T99" fmla="*/ 74 h 181"/>
                <a:gd name="T100" fmla="*/ 630 w 633"/>
                <a:gd name="T101" fmla="*/ 57 h 181"/>
                <a:gd name="T102" fmla="*/ 633 w 633"/>
                <a:gd name="T103" fmla="*/ 39 h 181"/>
                <a:gd name="T104" fmla="*/ 633 w 633"/>
                <a:gd name="T105" fmla="*/ 0 h 181"/>
                <a:gd name="T106" fmla="*/ 0 w 633"/>
                <a:gd name="T107" fmla="*/ 3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3" h="181">
                  <a:moveTo>
                    <a:pt x="317" y="23"/>
                  </a:moveTo>
                  <a:lnTo>
                    <a:pt x="322" y="23"/>
                  </a:lnTo>
                  <a:lnTo>
                    <a:pt x="326" y="25"/>
                  </a:lnTo>
                  <a:lnTo>
                    <a:pt x="329" y="26"/>
                  </a:lnTo>
                  <a:lnTo>
                    <a:pt x="333" y="30"/>
                  </a:lnTo>
                  <a:lnTo>
                    <a:pt x="336" y="33"/>
                  </a:lnTo>
                  <a:lnTo>
                    <a:pt x="338" y="36"/>
                  </a:lnTo>
                  <a:lnTo>
                    <a:pt x="339" y="41"/>
                  </a:lnTo>
                  <a:lnTo>
                    <a:pt x="339" y="45"/>
                  </a:lnTo>
                  <a:lnTo>
                    <a:pt x="339" y="51"/>
                  </a:lnTo>
                  <a:lnTo>
                    <a:pt x="338" y="54"/>
                  </a:lnTo>
                  <a:lnTo>
                    <a:pt x="336" y="58"/>
                  </a:lnTo>
                  <a:lnTo>
                    <a:pt x="333" y="62"/>
                  </a:lnTo>
                  <a:lnTo>
                    <a:pt x="329" y="64"/>
                  </a:lnTo>
                  <a:lnTo>
                    <a:pt x="326" y="66"/>
                  </a:lnTo>
                  <a:lnTo>
                    <a:pt x="322" y="67"/>
                  </a:lnTo>
                  <a:lnTo>
                    <a:pt x="317" y="68"/>
                  </a:lnTo>
                  <a:lnTo>
                    <a:pt x="313" y="67"/>
                  </a:lnTo>
                  <a:lnTo>
                    <a:pt x="308" y="66"/>
                  </a:lnTo>
                  <a:lnTo>
                    <a:pt x="304" y="64"/>
                  </a:lnTo>
                  <a:lnTo>
                    <a:pt x="301" y="62"/>
                  </a:lnTo>
                  <a:lnTo>
                    <a:pt x="298" y="58"/>
                  </a:lnTo>
                  <a:lnTo>
                    <a:pt x="296" y="54"/>
                  </a:lnTo>
                  <a:lnTo>
                    <a:pt x="295" y="51"/>
                  </a:lnTo>
                  <a:lnTo>
                    <a:pt x="294" y="45"/>
                  </a:lnTo>
                  <a:lnTo>
                    <a:pt x="295" y="41"/>
                  </a:lnTo>
                  <a:lnTo>
                    <a:pt x="296" y="36"/>
                  </a:lnTo>
                  <a:lnTo>
                    <a:pt x="298" y="33"/>
                  </a:lnTo>
                  <a:lnTo>
                    <a:pt x="301" y="30"/>
                  </a:lnTo>
                  <a:lnTo>
                    <a:pt x="304" y="26"/>
                  </a:lnTo>
                  <a:lnTo>
                    <a:pt x="308" y="25"/>
                  </a:lnTo>
                  <a:lnTo>
                    <a:pt x="313" y="23"/>
                  </a:lnTo>
                  <a:lnTo>
                    <a:pt x="317" y="23"/>
                  </a:lnTo>
                  <a:close/>
                  <a:moveTo>
                    <a:pt x="0" y="31"/>
                  </a:moveTo>
                  <a:lnTo>
                    <a:pt x="1" y="39"/>
                  </a:lnTo>
                  <a:lnTo>
                    <a:pt x="2" y="48"/>
                  </a:lnTo>
                  <a:lnTo>
                    <a:pt x="4" y="57"/>
                  </a:lnTo>
                  <a:lnTo>
                    <a:pt x="7" y="66"/>
                  </a:lnTo>
                  <a:lnTo>
                    <a:pt x="11" y="74"/>
                  </a:lnTo>
                  <a:lnTo>
                    <a:pt x="15" y="80"/>
                  </a:lnTo>
                  <a:lnTo>
                    <a:pt x="21" y="88"/>
                  </a:lnTo>
                  <a:lnTo>
                    <a:pt x="26" y="95"/>
                  </a:lnTo>
                  <a:lnTo>
                    <a:pt x="33" y="100"/>
                  </a:lnTo>
                  <a:lnTo>
                    <a:pt x="40" y="106"/>
                  </a:lnTo>
                  <a:lnTo>
                    <a:pt x="47" y="110"/>
                  </a:lnTo>
                  <a:lnTo>
                    <a:pt x="55" y="114"/>
                  </a:lnTo>
                  <a:lnTo>
                    <a:pt x="64" y="117"/>
                  </a:lnTo>
                  <a:lnTo>
                    <a:pt x="73" y="119"/>
                  </a:lnTo>
                  <a:lnTo>
                    <a:pt x="82" y="120"/>
                  </a:lnTo>
                  <a:lnTo>
                    <a:pt x="90" y="121"/>
                  </a:lnTo>
                  <a:lnTo>
                    <a:pt x="302" y="121"/>
                  </a:lnTo>
                  <a:lnTo>
                    <a:pt x="302" y="151"/>
                  </a:lnTo>
                  <a:lnTo>
                    <a:pt x="166" y="151"/>
                  </a:lnTo>
                  <a:lnTo>
                    <a:pt x="163" y="151"/>
                  </a:lnTo>
                  <a:lnTo>
                    <a:pt x="160" y="152"/>
                  </a:lnTo>
                  <a:lnTo>
                    <a:pt x="158" y="153"/>
                  </a:lnTo>
                  <a:lnTo>
                    <a:pt x="156" y="156"/>
                  </a:lnTo>
                  <a:lnTo>
                    <a:pt x="153" y="158"/>
                  </a:lnTo>
                  <a:lnTo>
                    <a:pt x="152" y="160"/>
                  </a:lnTo>
                  <a:lnTo>
                    <a:pt x="151" y="163"/>
                  </a:lnTo>
                  <a:lnTo>
                    <a:pt x="151" y="167"/>
                  </a:lnTo>
                  <a:lnTo>
                    <a:pt x="151" y="169"/>
                  </a:lnTo>
                  <a:lnTo>
                    <a:pt x="152" y="172"/>
                  </a:lnTo>
                  <a:lnTo>
                    <a:pt x="153" y="174"/>
                  </a:lnTo>
                  <a:lnTo>
                    <a:pt x="156" y="177"/>
                  </a:lnTo>
                  <a:lnTo>
                    <a:pt x="158" y="179"/>
                  </a:lnTo>
                  <a:lnTo>
                    <a:pt x="160" y="180"/>
                  </a:lnTo>
                  <a:lnTo>
                    <a:pt x="163" y="181"/>
                  </a:lnTo>
                  <a:lnTo>
                    <a:pt x="166" y="181"/>
                  </a:lnTo>
                  <a:lnTo>
                    <a:pt x="468" y="181"/>
                  </a:lnTo>
                  <a:lnTo>
                    <a:pt x="471" y="181"/>
                  </a:lnTo>
                  <a:lnTo>
                    <a:pt x="474" y="180"/>
                  </a:lnTo>
                  <a:lnTo>
                    <a:pt x="476" y="179"/>
                  </a:lnTo>
                  <a:lnTo>
                    <a:pt x="479" y="177"/>
                  </a:lnTo>
                  <a:lnTo>
                    <a:pt x="481" y="174"/>
                  </a:lnTo>
                  <a:lnTo>
                    <a:pt x="482" y="172"/>
                  </a:lnTo>
                  <a:lnTo>
                    <a:pt x="483" y="169"/>
                  </a:lnTo>
                  <a:lnTo>
                    <a:pt x="483" y="167"/>
                  </a:lnTo>
                  <a:lnTo>
                    <a:pt x="483" y="163"/>
                  </a:lnTo>
                  <a:lnTo>
                    <a:pt x="482" y="160"/>
                  </a:lnTo>
                  <a:lnTo>
                    <a:pt x="481" y="158"/>
                  </a:lnTo>
                  <a:lnTo>
                    <a:pt x="479" y="156"/>
                  </a:lnTo>
                  <a:lnTo>
                    <a:pt x="476" y="153"/>
                  </a:lnTo>
                  <a:lnTo>
                    <a:pt x="474" y="152"/>
                  </a:lnTo>
                  <a:lnTo>
                    <a:pt x="471" y="151"/>
                  </a:lnTo>
                  <a:lnTo>
                    <a:pt x="468" y="151"/>
                  </a:lnTo>
                  <a:lnTo>
                    <a:pt x="332" y="151"/>
                  </a:lnTo>
                  <a:lnTo>
                    <a:pt x="332" y="121"/>
                  </a:lnTo>
                  <a:lnTo>
                    <a:pt x="543" y="121"/>
                  </a:lnTo>
                  <a:lnTo>
                    <a:pt x="553" y="120"/>
                  </a:lnTo>
                  <a:lnTo>
                    <a:pt x="562" y="119"/>
                  </a:lnTo>
                  <a:lnTo>
                    <a:pt x="570" y="117"/>
                  </a:lnTo>
                  <a:lnTo>
                    <a:pt x="578" y="114"/>
                  </a:lnTo>
                  <a:lnTo>
                    <a:pt x="586" y="110"/>
                  </a:lnTo>
                  <a:lnTo>
                    <a:pt x="594" y="106"/>
                  </a:lnTo>
                  <a:lnTo>
                    <a:pt x="600" y="100"/>
                  </a:lnTo>
                  <a:lnTo>
                    <a:pt x="607" y="95"/>
                  </a:lnTo>
                  <a:lnTo>
                    <a:pt x="614" y="88"/>
                  </a:lnTo>
                  <a:lnTo>
                    <a:pt x="618" y="80"/>
                  </a:lnTo>
                  <a:lnTo>
                    <a:pt x="622" y="74"/>
                  </a:lnTo>
                  <a:lnTo>
                    <a:pt x="627" y="66"/>
                  </a:lnTo>
                  <a:lnTo>
                    <a:pt x="630" y="57"/>
                  </a:lnTo>
                  <a:lnTo>
                    <a:pt x="632" y="48"/>
                  </a:lnTo>
                  <a:lnTo>
                    <a:pt x="633" y="39"/>
                  </a:lnTo>
                  <a:lnTo>
                    <a:pt x="633" y="31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66EC62B7-5685-4F47-937A-0E09026BCD3C}"/>
              </a:ext>
            </a:extLst>
          </p:cNvPr>
          <p:cNvSpPr/>
          <p:nvPr/>
        </p:nvSpPr>
        <p:spPr>
          <a:xfrm>
            <a:off x="7991159" y="965979"/>
            <a:ext cx="4014617" cy="1215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C6F25F-58E7-4764-9ED4-5C83C4426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84" t="2225" r="24858" b="46404"/>
          <a:stretch/>
        </p:blipFill>
        <p:spPr>
          <a:xfrm>
            <a:off x="7861768" y="2625605"/>
            <a:ext cx="3765173" cy="16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84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368297" y="386149"/>
            <a:ext cx="11404603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Model- Decision Tree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848657-664D-4EAE-A5D1-2A90894E8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650601"/>
              </p:ext>
            </p:extLst>
          </p:nvPr>
        </p:nvGraphicFramePr>
        <p:xfrm>
          <a:off x="2020888" y="5068432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788">
                  <a:extLst>
                    <a:ext uri="{9D8B030D-6E8A-4147-A177-3AD203B41FA5}">
                      <a16:colId xmlns:a16="http://schemas.microsoft.com/office/drawing/2014/main" val="1836464340"/>
                    </a:ext>
                  </a:extLst>
                </a:gridCol>
                <a:gridCol w="3308878">
                  <a:extLst>
                    <a:ext uri="{9D8B030D-6E8A-4147-A177-3AD203B41FA5}">
                      <a16:colId xmlns:a16="http://schemas.microsoft.com/office/drawing/2014/main" val="14772756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97924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TRUE\PREDICT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SHOW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0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SHOW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24239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CC3E0C6-001B-4A71-864F-02922CD10DEF}"/>
              </a:ext>
            </a:extLst>
          </p:cNvPr>
          <p:cNvSpPr/>
          <p:nvPr/>
        </p:nvSpPr>
        <p:spPr>
          <a:xfrm>
            <a:off x="385761" y="1420236"/>
            <a:ext cx="4457701" cy="369331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400" b="1" dirty="0"/>
              <a:t>Big tree first attempt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Precision 38%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/>
              <a:t>Recall      8%</a:t>
            </a:r>
          </a:p>
          <a:p>
            <a:endParaRPr lang="en-US" sz="2400" dirty="0"/>
          </a:p>
          <a:p>
            <a:r>
              <a:rPr lang="en-US" sz="2400" b="1" dirty="0"/>
              <a:t>Our challenge- Hard to predict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Unbalanced Y ~(20%)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9D8BE-C106-4834-ACBC-5497205DE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2" t="39412" r="39727" b="50922"/>
          <a:stretch/>
        </p:blipFill>
        <p:spPr>
          <a:xfrm>
            <a:off x="4398877" y="1939889"/>
            <a:ext cx="7413795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294F2A-5CEB-4177-941C-287D2A1D3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3" t="41726" r="40614" b="51794"/>
          <a:stretch/>
        </p:blipFill>
        <p:spPr>
          <a:xfrm>
            <a:off x="4398877" y="3129549"/>
            <a:ext cx="7848979" cy="54805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8D40BEA-5368-4F5D-B5ED-EFE30B4D8B66}"/>
              </a:ext>
            </a:extLst>
          </p:cNvPr>
          <p:cNvSpPr/>
          <p:nvPr/>
        </p:nvSpPr>
        <p:spPr>
          <a:xfrm>
            <a:off x="9861386" y="2857392"/>
            <a:ext cx="2257505" cy="929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1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368297" y="386149"/>
            <a:ext cx="11404603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Model- Decision Tree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848657-664D-4EAE-A5D1-2A90894E8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290864"/>
              </p:ext>
            </p:extLst>
          </p:nvPr>
        </p:nvGraphicFramePr>
        <p:xfrm>
          <a:off x="2020888" y="5068432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788">
                  <a:extLst>
                    <a:ext uri="{9D8B030D-6E8A-4147-A177-3AD203B41FA5}">
                      <a16:colId xmlns:a16="http://schemas.microsoft.com/office/drawing/2014/main" val="1836464340"/>
                    </a:ext>
                  </a:extLst>
                </a:gridCol>
                <a:gridCol w="3308878">
                  <a:extLst>
                    <a:ext uri="{9D8B030D-6E8A-4147-A177-3AD203B41FA5}">
                      <a16:colId xmlns:a16="http://schemas.microsoft.com/office/drawing/2014/main" val="14772756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97924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TRUE\PREDICT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SHOW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0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SHOW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24239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1D903EF-944A-44E8-A977-4921D43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86" y="1106032"/>
            <a:ext cx="5305425" cy="396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4309F8B-88B1-4A16-AC3B-316DD7F8FC15}"/>
              </a:ext>
            </a:extLst>
          </p:cNvPr>
          <p:cNvSpPr/>
          <p:nvPr/>
        </p:nvSpPr>
        <p:spPr>
          <a:xfrm>
            <a:off x="368297" y="1806674"/>
            <a:ext cx="4457701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200" dirty="0"/>
              <a:t>Big tree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Precision 28%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Recall 87% 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Project_Analysis_Presentation Pack.potx" id="{AC7781D2-6DCE-4385-A2F9-141B95078B19}" vid="{C6C96076-4D51-4042-A342-A7D2AA3703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0</TotalTime>
  <Words>498</Words>
  <Application>Microsoft Office PowerPoint</Application>
  <PresentationFormat>Widescreen</PresentationFormat>
  <Paragraphs>130</Paragraphs>
  <Slides>18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Segoe UI Light</vt:lpstr>
      <vt:lpstr>Office Theme</vt:lpstr>
      <vt:lpstr>No-Show</vt:lpstr>
      <vt:lpstr>Our team </vt:lpstr>
      <vt:lpstr>Project analysis slide 2</vt:lpstr>
      <vt:lpstr>Project analysis slide 6</vt:lpstr>
      <vt:lpstr>Project analysis slide 6</vt:lpstr>
      <vt:lpstr>Project analysis slide 6</vt:lpstr>
      <vt:lpstr>Project analysis slide 6</vt:lpstr>
      <vt:lpstr>Project analysis slide 5</vt:lpstr>
      <vt:lpstr>Project analysis slide 5</vt:lpstr>
      <vt:lpstr>Project analysis slide 5</vt:lpstr>
      <vt:lpstr>Project analysis slide 4</vt:lpstr>
      <vt:lpstr>Thank You</vt:lpstr>
      <vt:lpstr>PowerPoint Presentation</vt:lpstr>
      <vt:lpstr>Project analysis slide 11</vt:lpstr>
      <vt:lpstr>Project analysis slide 5</vt:lpstr>
      <vt:lpstr>Project analysis slide 5</vt:lpstr>
      <vt:lpstr>Project analysis slide 5</vt:lpstr>
      <vt:lpstr>Project analysis slide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2018-12-18T17:47:01Z</dcterms:created>
  <dcterms:modified xsi:type="dcterms:W3CDTF">2018-12-20T12:59:27Z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2018-11-21T00:44:46.2256006Z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